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76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9" r:id="rId1"/>
  </p:sldMasterIdLst>
  <p:notesMasterIdLst>
    <p:notesMasterId r:id="rId180"/>
  </p:notesMasterIdLst>
  <p:sldIdLst>
    <p:sldId id="258" r:id="rId2"/>
    <p:sldId id="319" r:id="rId3"/>
    <p:sldId id="305" r:id="rId4"/>
    <p:sldId id="320" r:id="rId5"/>
    <p:sldId id="321" r:id="rId6"/>
    <p:sldId id="260" r:id="rId7"/>
    <p:sldId id="304" r:id="rId8"/>
    <p:sldId id="378" r:id="rId9"/>
    <p:sldId id="267" r:id="rId10"/>
    <p:sldId id="376" r:id="rId11"/>
    <p:sldId id="377" r:id="rId12"/>
    <p:sldId id="308" r:id="rId13"/>
    <p:sldId id="309" r:id="rId14"/>
    <p:sldId id="392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306" r:id="rId24"/>
    <p:sldId id="310" r:id="rId25"/>
    <p:sldId id="302" r:id="rId26"/>
    <p:sldId id="307" r:id="rId27"/>
    <p:sldId id="262" r:id="rId28"/>
    <p:sldId id="311" r:id="rId29"/>
    <p:sldId id="312" r:id="rId30"/>
    <p:sldId id="261" r:id="rId31"/>
    <p:sldId id="442" r:id="rId32"/>
    <p:sldId id="390" r:id="rId33"/>
    <p:sldId id="381" r:id="rId34"/>
    <p:sldId id="418" r:id="rId35"/>
    <p:sldId id="384" r:id="rId36"/>
    <p:sldId id="383" r:id="rId37"/>
    <p:sldId id="385" r:id="rId38"/>
    <p:sldId id="386" r:id="rId39"/>
    <p:sldId id="387" r:id="rId40"/>
    <p:sldId id="388" r:id="rId41"/>
    <p:sldId id="391" r:id="rId42"/>
    <p:sldId id="389" r:id="rId43"/>
    <p:sldId id="419" r:id="rId44"/>
    <p:sldId id="263" r:id="rId45"/>
    <p:sldId id="270" r:id="rId46"/>
    <p:sldId id="271" r:id="rId47"/>
    <p:sldId id="272" r:id="rId48"/>
    <p:sldId id="273" r:id="rId49"/>
    <p:sldId id="313" r:id="rId50"/>
    <p:sldId id="265" r:id="rId51"/>
    <p:sldId id="264" r:id="rId52"/>
    <p:sldId id="443" r:id="rId53"/>
    <p:sldId id="444" r:id="rId54"/>
    <p:sldId id="314" r:id="rId55"/>
    <p:sldId id="315" r:id="rId56"/>
    <p:sldId id="379" r:id="rId57"/>
    <p:sldId id="316" r:id="rId58"/>
    <p:sldId id="318" r:id="rId59"/>
    <p:sldId id="382" r:id="rId60"/>
    <p:sldId id="317" r:id="rId61"/>
    <p:sldId id="380" r:id="rId62"/>
    <p:sldId id="266" r:id="rId63"/>
    <p:sldId id="269" r:id="rId64"/>
    <p:sldId id="447" r:id="rId65"/>
    <p:sldId id="446" r:id="rId66"/>
    <p:sldId id="268" r:id="rId67"/>
    <p:sldId id="282" r:id="rId68"/>
    <p:sldId id="322" r:id="rId69"/>
    <p:sldId id="323" r:id="rId70"/>
    <p:sldId id="324" r:id="rId71"/>
    <p:sldId id="325" r:id="rId72"/>
    <p:sldId id="326" r:id="rId73"/>
    <p:sldId id="284" r:id="rId74"/>
    <p:sldId id="283" r:id="rId75"/>
    <p:sldId id="281" r:id="rId76"/>
    <p:sldId id="448" r:id="rId77"/>
    <p:sldId id="274" r:id="rId78"/>
    <p:sldId id="280" r:id="rId79"/>
    <p:sldId id="275" r:id="rId80"/>
    <p:sldId id="277" r:id="rId81"/>
    <p:sldId id="278" r:id="rId82"/>
    <p:sldId id="328" r:id="rId83"/>
    <p:sldId id="362" r:id="rId84"/>
    <p:sldId id="393" r:id="rId85"/>
    <p:sldId id="394" r:id="rId86"/>
    <p:sldId id="395" r:id="rId87"/>
    <p:sldId id="396" r:id="rId88"/>
    <p:sldId id="397" r:id="rId89"/>
    <p:sldId id="398" r:id="rId90"/>
    <p:sldId id="327" r:id="rId91"/>
    <p:sldId id="421" r:id="rId92"/>
    <p:sldId id="399" r:id="rId93"/>
    <p:sldId id="400" r:id="rId94"/>
    <p:sldId id="330" r:id="rId95"/>
    <p:sldId id="403" r:id="rId96"/>
    <p:sldId id="420" r:id="rId97"/>
    <p:sldId id="405" r:id="rId98"/>
    <p:sldId id="331" r:id="rId99"/>
    <p:sldId id="336" r:id="rId100"/>
    <p:sldId id="335" r:id="rId101"/>
    <p:sldId id="372" r:id="rId102"/>
    <p:sldId id="289" r:id="rId103"/>
    <p:sldId id="291" r:id="rId104"/>
    <p:sldId id="292" r:id="rId105"/>
    <p:sldId id="371" r:id="rId106"/>
    <p:sldId id="332" r:id="rId107"/>
    <p:sldId id="333" r:id="rId108"/>
    <p:sldId id="285" r:id="rId109"/>
    <p:sldId id="286" r:id="rId110"/>
    <p:sldId id="287" r:id="rId111"/>
    <p:sldId id="288" r:id="rId112"/>
    <p:sldId id="290" r:id="rId113"/>
    <p:sldId id="293" r:id="rId114"/>
    <p:sldId id="294" r:id="rId115"/>
    <p:sldId id="295" r:id="rId116"/>
    <p:sldId id="296" r:id="rId117"/>
    <p:sldId id="298" r:id="rId118"/>
    <p:sldId id="373" r:id="rId119"/>
    <p:sldId id="374" r:id="rId120"/>
    <p:sldId id="375" r:id="rId121"/>
    <p:sldId id="440" r:id="rId122"/>
    <p:sldId id="361" r:id="rId123"/>
    <p:sldId id="364" r:id="rId124"/>
    <p:sldId id="365" r:id="rId125"/>
    <p:sldId id="441" r:id="rId126"/>
    <p:sldId id="301" r:id="rId127"/>
    <p:sldId id="363" r:id="rId128"/>
    <p:sldId id="423" r:id="rId129"/>
    <p:sldId id="424" r:id="rId130"/>
    <p:sldId id="426" r:id="rId131"/>
    <p:sldId id="430" r:id="rId132"/>
    <p:sldId id="431" r:id="rId133"/>
    <p:sldId id="427" r:id="rId134"/>
    <p:sldId id="429" r:id="rId135"/>
    <p:sldId id="428" r:id="rId136"/>
    <p:sldId id="425" r:id="rId137"/>
    <p:sldId id="436" r:id="rId138"/>
    <p:sldId id="437" r:id="rId139"/>
    <p:sldId id="432" r:id="rId140"/>
    <p:sldId id="433" r:id="rId141"/>
    <p:sldId id="434" r:id="rId142"/>
    <p:sldId id="366" r:id="rId143"/>
    <p:sldId id="303" r:id="rId144"/>
    <p:sldId id="345" r:id="rId145"/>
    <p:sldId id="346" r:id="rId146"/>
    <p:sldId id="347" r:id="rId147"/>
    <p:sldId id="339" r:id="rId148"/>
    <p:sldId id="338" r:id="rId149"/>
    <p:sldId id="341" r:id="rId150"/>
    <p:sldId id="337" r:id="rId151"/>
    <p:sldId id="340" r:id="rId152"/>
    <p:sldId id="342" r:id="rId153"/>
    <p:sldId id="343" r:id="rId154"/>
    <p:sldId id="344" r:id="rId155"/>
    <p:sldId id="348" r:id="rId156"/>
    <p:sldId id="349" r:id="rId157"/>
    <p:sldId id="350" r:id="rId158"/>
    <p:sldId id="351" r:id="rId159"/>
    <p:sldId id="352" r:id="rId160"/>
    <p:sldId id="353" r:id="rId161"/>
    <p:sldId id="358" r:id="rId162"/>
    <p:sldId id="354" r:id="rId163"/>
    <p:sldId id="357" r:id="rId164"/>
    <p:sldId id="355" r:id="rId165"/>
    <p:sldId id="356" r:id="rId166"/>
    <p:sldId id="360" r:id="rId167"/>
    <p:sldId id="359" r:id="rId168"/>
    <p:sldId id="369" r:id="rId169"/>
    <p:sldId id="367" r:id="rId170"/>
    <p:sldId id="368" r:id="rId171"/>
    <p:sldId id="370" r:id="rId172"/>
    <p:sldId id="401" r:id="rId173"/>
    <p:sldId id="402" r:id="rId174"/>
    <p:sldId id="404" r:id="rId175"/>
    <p:sldId id="414" r:id="rId176"/>
    <p:sldId id="415" r:id="rId177"/>
    <p:sldId id="416" r:id="rId178"/>
    <p:sldId id="417" r:id="rId179"/>
  </p:sldIdLst>
  <p:sldSz cx="9144000" cy="6858000" type="screen4x3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FD0D"/>
    <a:srgbClr val="FFCCFF"/>
    <a:srgbClr val="FF99FF"/>
    <a:srgbClr val="CCFFCC"/>
    <a:srgbClr val="FFFFFF"/>
    <a:srgbClr val="FFFF00"/>
    <a:srgbClr val="800000"/>
    <a:srgbClr val="66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 autoAdjust="0"/>
    <p:restoredTop sz="94761" autoAdjust="0"/>
  </p:normalViewPr>
  <p:slideViewPr>
    <p:cSldViewPr>
      <p:cViewPr>
        <p:scale>
          <a:sx n="50" d="100"/>
          <a:sy n="50" d="100"/>
        </p:scale>
        <p:origin x="-336" y="-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80" Type="http://schemas.openxmlformats.org/officeDocument/2006/relationships/notesMaster" Target="notesMasters/notes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62BD1B7-823D-4E1F-A7CC-811A36FA7311}" type="datetimeFigureOut">
              <a:rPr lang="es-AR"/>
              <a:pPr>
                <a:defRPr/>
              </a:pPr>
              <a:t>10/06/2007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AR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AR" noProof="0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F6B0283-A191-4780-8371-31BD1CA4366F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534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smtClean="0"/>
          </a:p>
        </p:txBody>
      </p:sp>
      <p:sp>
        <p:nvSpPr>
          <p:cNvPr id="1853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50F7B1D-61AA-424F-8702-691F1CBF8462}" type="slidenum">
              <a:rPr lang="es-AR" smtClean="0"/>
              <a:pPr/>
              <a:t>116</a:t>
            </a:fld>
            <a:endParaRPr lang="es-A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CF63E-1DEE-4BE0-B74D-F56533FE6B8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C628D-CA70-46FA-99FD-B713ABD7244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9E097-E0C8-4B23-A4E5-D5087A35B10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970CE-D46A-4C7E-8F43-269D252F16C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E347E-0FCE-4E80-9929-9225071AD25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F9FE8-CA93-427E-97A3-14B7F5578B2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4E6A7-06E8-4DA4-B40C-989FD0FFD48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06805-64E0-437A-95EC-D1B8A018C4D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4CBC3-A415-4972-A57C-71C27486C50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BB0B4-F101-4AE3-8345-4C4A0585A03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AR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6FFAF-D623-4A31-96B1-7CF58D8906B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AR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649CDA0-C567-4D52-9BB6-79988645B77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sr\Mis%20documentos\Mi%20m&#250;sica\CELINE\08%20My%20Heart%20Will%20Go%20On%20(Love%20Theme%20From%20Titanic).wma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sr\Mis%20documentos\Mi%20m&#250;sica\MUSICA%20MEMORIAL\Another%20Brick%20in%20the%20Wall%20-%20Pink%20Floyd.wma" TargetMode="External"/><Relationship Id="rId4" Type="http://schemas.openxmlformats.org/officeDocument/2006/relationships/image" Target="../media/image2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3.jpe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sr\Mis%20documentos\Mi%20m&#250;sica\MUSICA%20MEMORIAL\From%20Where%20I%20Am%20-%20Enya.wma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82.jpe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sr\Mis%20documentos\Mi%20m&#250;sica\MUSICA%20MEMORIAL\Sue&#241;a%20-%20Luis%20Miguel.wma" TargetMode="External"/><Relationship Id="rId4" Type="http://schemas.openxmlformats.org/officeDocument/2006/relationships/image" Target="../media/image2.png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sr\Mis%20documentos\Mi%20m&#250;sica\MUSICA%20MEMORIAL\HONRAR%20LA%20VIDA%20%20MARILINA%20ROSS.wma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sr\Mis%20documentos\Mi%20m&#250;sica\MUSICA%20MEMORIAL\EL%20SHOW%20DEBE%20CONTINUAR.wma" TargetMode="Externa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sr\Mis%20documentos\Mi%20m&#250;sica\MUSICA%20MEMORIAL\Desarma%20Y%20Sangra%20-%20Seru%20Giran.wma" TargetMode="External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sr\Mis%20documentos\Mi%20m&#250;sica\MUSICA%20MEMORIAL\Razon%20de%20Vivir%20-%20Victor%20Heredia.wma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7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sr\Mis%20documentos\Mi%20m&#250;sica\MUSICA%20MEMORIAL\FITO%20PAEZ%20YO%20VENGO%20A%20OFRECER%20MI%20CORAZON.MP3" TargetMode="External"/><Relationship Id="rId6" Type="http://schemas.openxmlformats.org/officeDocument/2006/relationships/image" Target="../media/image87.png"/><Relationship Id="rId5" Type="http://schemas.openxmlformats.org/officeDocument/2006/relationships/image" Target="../media/image9.png"/><Relationship Id="rId4" Type="http://schemas.openxmlformats.org/officeDocument/2006/relationships/image" Target="../media/image86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fld id="{ACEEC432-2BEF-4016-851D-256684720BAD}" type="slidenum">
              <a:rPr lang="es-ES" smtClean="0"/>
              <a:pPr eaLnBrk="1" hangingPunct="1"/>
              <a:t>1</a:t>
            </a:fld>
            <a:endParaRPr lang="es-ES" smtClean="0"/>
          </a:p>
        </p:txBody>
      </p:sp>
      <p:pic>
        <p:nvPicPr>
          <p:cNvPr id="2051" name="Picture 4" descr="Ellos%20duerm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-468313" y="260350"/>
            <a:ext cx="6911976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s-ES" sz="6600" dirty="0"/>
              <a:t>   </a:t>
            </a:r>
            <a:r>
              <a:rPr lang="es-ES" sz="6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CROMAÑON</a:t>
            </a:r>
          </a:p>
        </p:txBody>
      </p:sp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250825" y="1700213"/>
            <a:ext cx="61928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" sz="4400" b="1">
                <a:solidFill>
                  <a:srgbClr val="FF0066"/>
                </a:solidFill>
              </a:rPr>
              <a:t>QUE NO SE REPITA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6011863" y="3573463"/>
            <a:ext cx="38163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s-ES" sz="3600" b="1" dirty="0">
                <a:solidFill>
                  <a:schemeClr val="bg1">
                    <a:lumMod val="95000"/>
                  </a:schemeClr>
                </a:solidFill>
              </a:rPr>
              <a:t>MEMORIA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" sz="3600" b="1" dirty="0">
                <a:solidFill>
                  <a:schemeClr val="bg1">
                    <a:lumMod val="95000"/>
                  </a:schemeClr>
                </a:solidFill>
              </a:rPr>
              <a:t>VERDAD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" sz="3600" b="1" dirty="0">
                <a:solidFill>
                  <a:schemeClr val="bg1">
                    <a:lumMod val="95000"/>
                  </a:schemeClr>
                </a:solidFill>
              </a:rPr>
              <a:t>JUSTICIA</a:t>
            </a:r>
          </a:p>
        </p:txBody>
      </p:sp>
      <p:pic>
        <p:nvPicPr>
          <p:cNvPr id="8" name="08 My Heart Will Go On (Love Theme From Titanic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01063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F2EFDE-D618-4394-A28C-BC0C88117945}" type="slidenum">
              <a:rPr lang="es-ES"/>
              <a:pPr>
                <a:defRPr/>
              </a:pPr>
              <a:t>1</a:t>
            </a:fld>
            <a:endParaRPr lang="es-ES" dirty="0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58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3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)">
                                      <p:cBhvr>
                                        <p:cTn id="4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numSld="7">
                <p:cTn id="4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5842" grpId="0"/>
      <p:bldP spid="2052" grpId="0"/>
      <p:bldP spid="2053" grpId="0"/>
      <p:bldP spid="35847" grpId="0"/>
      <p:bldP spid="35847" grpId="1"/>
      <p:bldP spid="35847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1 Imagen" descr="ARCO DE TRIUNF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428625"/>
            <a:ext cx="3406775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2 CuadroTexto"/>
          <p:cNvSpPr txBox="1">
            <a:spLocks noChangeArrowheads="1"/>
          </p:cNvSpPr>
          <p:nvPr/>
        </p:nvSpPr>
        <p:spPr bwMode="auto">
          <a:xfrm>
            <a:off x="3786188" y="4572000"/>
            <a:ext cx="67151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800" b="1"/>
              <a:t>ARCO DE TRIUNFO</a:t>
            </a:r>
          </a:p>
          <a:p>
            <a:pPr algn="ctr"/>
            <a:r>
              <a:rPr lang="es-AR" sz="2800" b="1"/>
              <a:t>PARIS - FRANCIA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3C8218-3585-4BFE-856B-937C2CD4C63D}" type="slidenum">
              <a:rPr lang="es-ES"/>
              <a:pPr>
                <a:defRPr/>
              </a:pPr>
              <a:t>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4" descr="PROYECTO ONAB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333375"/>
            <a:ext cx="8353425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6A3F03-E656-4088-8063-CC0814479F38}" type="slidenum">
              <a:rPr lang="es-ES"/>
              <a:pPr>
                <a:defRPr/>
              </a:pPr>
              <a:t>100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1 Imagen" descr="DSC0508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25" y="0"/>
            <a:ext cx="7286625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1" name="2 CuadroTexto"/>
          <p:cNvSpPr txBox="1">
            <a:spLocks noChangeArrowheads="1"/>
          </p:cNvSpPr>
          <p:nvPr/>
        </p:nvSpPr>
        <p:spPr bwMode="auto">
          <a:xfrm>
            <a:off x="571500" y="5715000"/>
            <a:ext cx="8001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/>
              <a:t>PERSPECTIVA  ANTE – PROYECTO PLAZA DE LA MEMORIA PROVISORIA   JULIO  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747E90-1121-44CB-8B0B-3B859803D2A7}" type="slidenum">
              <a:rPr lang="es-ES"/>
              <a:pPr>
                <a:defRPr/>
              </a:pPr>
              <a:t>101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4" descr="Plaza de la Memoria Origenes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333375"/>
            <a:ext cx="8424863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C78859-BA1C-44D0-8743-529748558C88}" type="slidenum">
              <a:rPr lang="es-ES"/>
              <a:pPr>
                <a:defRPr/>
              </a:pPr>
              <a:t>102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4" descr="Plaza de la Memoria Origenes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333375"/>
            <a:ext cx="8642350" cy="569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23000A-A82B-42DA-96B1-2E0F12023F4A}" type="slidenum">
              <a:rPr lang="es-ES"/>
              <a:pPr>
                <a:defRPr/>
              </a:pPr>
              <a:t>103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4" descr="Plaza de la Memoria Origenes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476250"/>
            <a:ext cx="8351838" cy="555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5C2FB6-5253-4342-A69D-109B23519E2C}" type="slidenum">
              <a:rPr lang="es-ES"/>
              <a:pPr>
                <a:defRPr/>
              </a:pPr>
              <a:t>104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1 Imagen" descr="todos somos sobrevivient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85750"/>
            <a:ext cx="8072437" cy="503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7" name="2 CuadroTexto"/>
          <p:cNvSpPr txBox="1">
            <a:spLocks noChangeArrowheads="1"/>
          </p:cNvSpPr>
          <p:nvPr/>
        </p:nvSpPr>
        <p:spPr bwMode="auto">
          <a:xfrm>
            <a:off x="714375" y="5715000"/>
            <a:ext cx="8072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/>
              <a:t>FAMILIARES EN EL SANTUARIO          NOVIENMBRE 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79145F-9A26-4028-828A-61F0F619204A}" type="slidenum">
              <a:rPr lang="es-ES"/>
              <a:pPr>
                <a:defRPr/>
              </a:pPr>
              <a:t>105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1 Imagen" descr="DSC0024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88" y="428625"/>
            <a:ext cx="74295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0ABD8E-F695-4539-84F8-56DE2126BA8E}" type="slidenum">
              <a:rPr lang="es-ES"/>
              <a:pPr>
                <a:defRPr/>
              </a:pPr>
              <a:t>106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1 Imagen" descr="DSC0023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" y="285750"/>
            <a:ext cx="7786687" cy="584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00DB6-26BB-41D3-A72B-F8FDD04F4566}" type="slidenum">
              <a:rPr lang="es-ES"/>
              <a:pPr>
                <a:defRPr/>
              </a:pPr>
              <a:t>107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4" descr="a 1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8538" y="333375"/>
            <a:ext cx="4594225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74C128-CC13-43E3-9BA2-1469C5040CB3}" type="slidenum">
              <a:rPr lang="es-ES"/>
              <a:pPr>
                <a:defRPr/>
              </a:pPr>
              <a:t>108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4" descr="6122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092200"/>
            <a:ext cx="8135937" cy="463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8BA866-DB42-40B8-AAC1-EEABDA54E608}" type="slidenum">
              <a:rPr lang="es-ES"/>
              <a:pPr>
                <a:defRPr/>
              </a:pPr>
              <a:t>109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CuadroTexto"/>
          <p:cNvSpPr txBox="1">
            <a:spLocks noChangeArrowheads="1"/>
          </p:cNvSpPr>
          <p:nvPr/>
        </p:nvSpPr>
        <p:spPr bwMode="auto">
          <a:xfrm>
            <a:off x="1143000" y="857250"/>
            <a:ext cx="69294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4800" b="1">
                <a:latin typeface="Arial Black" pitchFamily="34" charset="0"/>
              </a:rPr>
              <a:t>SEGUNDA GUERRA MUNDIAL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928688" y="3214688"/>
            <a:ext cx="70008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3600" b="1" dirty="0">
                <a:solidFill>
                  <a:schemeClr val="accent5">
                    <a:lumMod val="75000"/>
                  </a:schemeClr>
                </a:solidFill>
              </a:rPr>
              <a:t>PERSECUCION A LOS JUDIOS</a:t>
            </a:r>
          </a:p>
        </p:txBody>
      </p:sp>
      <p:pic>
        <p:nvPicPr>
          <p:cNvPr id="4" name="Another Brick in the Wall - Pink Floyd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58188" y="5929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C4871-5735-4442-AA07-D890F00A580F}" type="slidenum">
              <a:rPr lang="es-ES"/>
              <a:pPr>
                <a:defRPr/>
              </a:pPr>
              <a:t>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35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63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12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3554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4" descr="a 09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260350"/>
            <a:ext cx="8424862" cy="63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D737D3-6CC2-4B30-9941-3037CC2FE8ED}" type="slidenum">
              <a:rPr lang="es-ES"/>
              <a:pPr>
                <a:defRPr/>
              </a:pPr>
              <a:t>110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4" descr="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260350"/>
            <a:ext cx="8424863" cy="63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00377-AE7F-40E0-9470-29C7764EE959}" type="slidenum">
              <a:rPr lang="es-ES"/>
              <a:pPr>
                <a:defRPr/>
              </a:pPr>
              <a:t>111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4" descr="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333375"/>
            <a:ext cx="8208962" cy="615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86B8DB-3AA1-4387-8751-574AE3F24A70}" type="slidenum">
              <a:rPr lang="es-ES"/>
              <a:pPr>
                <a:defRPr/>
              </a:pPr>
              <a:t>112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4" descr="DSC023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260350"/>
            <a:ext cx="8281988" cy="621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E14A35-ED06-46B4-BE0B-46D559104A71}" type="slidenum">
              <a:rPr lang="es-ES"/>
              <a:pPr>
                <a:defRPr/>
              </a:pPr>
              <a:t>113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4" descr="DSC0234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333375"/>
            <a:ext cx="8353425" cy="626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C773C7-AF42-4BD6-A61D-0E49F81F7222}" type="slidenum">
              <a:rPr lang="es-ES"/>
              <a:pPr>
                <a:defRPr/>
              </a:pPr>
              <a:t>114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4" descr="a 08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8538" y="260350"/>
            <a:ext cx="4694237" cy="625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6616C-4AC3-469F-8676-7708EE0CA70D}" type="slidenum">
              <a:rPr lang="es-ES"/>
              <a:pPr>
                <a:defRPr/>
              </a:pPr>
              <a:t>115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4" descr="IMG_346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404813"/>
            <a:ext cx="806450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B10B4-6180-4B6E-ACDB-C4E4BCD488A4}" type="slidenum">
              <a:rPr lang="es-ES"/>
              <a:pPr>
                <a:defRPr/>
              </a:pPr>
              <a:t>116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5" descr="a 09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333375"/>
            <a:ext cx="8281987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6C244D-4C0F-40AF-BE5D-2383C901C595}" type="slidenum">
              <a:rPr lang="es-ES"/>
              <a:pPr>
                <a:defRPr/>
              </a:pPr>
              <a:t>117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3 Imagen" descr="cro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642938"/>
            <a:ext cx="7605713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7EE12-88FD-4774-9B50-A7CF01097DE8}" type="slidenum">
              <a:rPr lang="es-ES"/>
              <a:pPr>
                <a:defRPr/>
              </a:pPr>
              <a:t>118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1 Imagen" descr="cro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80963"/>
            <a:ext cx="5429250" cy="669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429C71-984E-44A7-88CB-FBD0A3F34777}" type="slidenum">
              <a:rPr lang="es-ES"/>
              <a:pPr>
                <a:defRPr/>
              </a:pPr>
              <a:t>119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alpha val="25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1 Imagen" descr="Benito_Mussolini_and_Adolf_Hitl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273050"/>
            <a:ext cx="4643438" cy="621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3 CuadroTexto"/>
          <p:cNvSpPr txBox="1">
            <a:spLocks noChangeArrowheads="1"/>
          </p:cNvSpPr>
          <p:nvPr/>
        </p:nvSpPr>
        <p:spPr bwMode="auto">
          <a:xfrm>
            <a:off x="7000875" y="2286000"/>
            <a:ext cx="19288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800" b="1">
                <a:solidFill>
                  <a:schemeClr val="bg1"/>
                </a:solidFill>
              </a:rPr>
              <a:t>HITLER   Y</a:t>
            </a:r>
          </a:p>
          <a:p>
            <a:r>
              <a:rPr lang="es-AR" sz="2800" b="1">
                <a:solidFill>
                  <a:schemeClr val="bg1"/>
                </a:solidFill>
              </a:rPr>
              <a:t>MUSOLINI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850174-9D96-45A3-9B06-38496BF7158A}" type="slidenum">
              <a:rPr lang="es-ES"/>
              <a:pPr>
                <a:defRPr/>
              </a:pPr>
              <a:t>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45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1 Imagen" descr="cro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1143000"/>
            <a:ext cx="6577012" cy="467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834C1C-9B77-4BCC-8096-4CCA7D1FA07B}" type="slidenum">
              <a:rPr lang="es-ES"/>
              <a:pPr>
                <a:defRPr/>
              </a:pPr>
              <a:t>120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1 CuadroTexto"/>
          <p:cNvSpPr txBox="1">
            <a:spLocks noChangeArrowheads="1"/>
          </p:cNvSpPr>
          <p:nvPr/>
        </p:nvSpPr>
        <p:spPr bwMode="auto">
          <a:xfrm>
            <a:off x="1714500" y="500063"/>
            <a:ext cx="5572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3200" b="1">
                <a:solidFill>
                  <a:schemeClr val="accent2"/>
                </a:solidFill>
              </a:rPr>
              <a:t>BOSQUE DE LA MEMORIA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571500" y="1285875"/>
            <a:ext cx="650081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2400" b="1" dirty="0">
                <a:solidFill>
                  <a:schemeClr val="accent4"/>
                </a:solidFill>
                <a:latin typeface="Arial Black" pitchFamily="34" charset="0"/>
              </a:rPr>
              <a:t>SEPTIEMBRE / 2005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357688" y="2000250"/>
            <a:ext cx="42862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2000" b="1" dirty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ALMAFUERTE AL 300</a:t>
            </a:r>
          </a:p>
          <a:p>
            <a:pPr>
              <a:defRPr/>
            </a:pPr>
            <a:r>
              <a:rPr lang="es-AR" sz="2000" b="1" dirty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PARQUE PATRICIOS  CDAD BS AS</a:t>
            </a:r>
          </a:p>
        </p:txBody>
      </p:sp>
      <p:sp>
        <p:nvSpPr>
          <p:cNvPr id="124933" name="4 CuadroTexto"/>
          <p:cNvSpPr txBox="1">
            <a:spLocks noChangeArrowheads="1"/>
          </p:cNvSpPr>
          <p:nvPr/>
        </p:nvSpPr>
        <p:spPr bwMode="auto">
          <a:xfrm>
            <a:off x="428625" y="3286125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800" b="1">
                <a:solidFill>
                  <a:srgbClr val="00B050"/>
                </a:solidFill>
                <a:latin typeface="Comic Sans MS" pitchFamily="66" charset="0"/>
              </a:rPr>
              <a:t>ES UNA APUESTA A LA VIDA</a:t>
            </a:r>
          </a:p>
        </p:txBody>
      </p:sp>
      <p:sp>
        <p:nvSpPr>
          <p:cNvPr id="124934" name="5 CuadroTexto"/>
          <p:cNvSpPr txBox="1">
            <a:spLocks noChangeArrowheads="1"/>
          </p:cNvSpPr>
          <p:nvPr/>
        </p:nvSpPr>
        <p:spPr bwMode="auto">
          <a:xfrm>
            <a:off x="2928938" y="4143375"/>
            <a:ext cx="3929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800" b="1">
                <a:solidFill>
                  <a:srgbClr val="00B050"/>
                </a:solidFill>
                <a:latin typeface="Comic Sans MS" pitchFamily="66" charset="0"/>
              </a:rPr>
              <a:t>A LA SOLIDARIDAD</a:t>
            </a:r>
          </a:p>
        </p:txBody>
      </p:sp>
      <p:sp>
        <p:nvSpPr>
          <p:cNvPr id="124935" name="6 CuadroTexto"/>
          <p:cNvSpPr txBox="1">
            <a:spLocks noChangeArrowheads="1"/>
          </p:cNvSpPr>
          <p:nvPr/>
        </p:nvSpPr>
        <p:spPr bwMode="auto">
          <a:xfrm>
            <a:off x="4071938" y="5143500"/>
            <a:ext cx="471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800" b="1">
                <a:solidFill>
                  <a:srgbClr val="00B050"/>
                </a:solidFill>
                <a:latin typeface="Comic Sans MS" pitchFamily="66" charset="0"/>
              </a:rPr>
              <a:t>A LA NO RESIGNACION</a:t>
            </a: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13042-6B5D-4F77-98F2-A5A0AF9EBC43}" type="slidenum">
              <a:rPr lang="es-ES"/>
              <a:pPr>
                <a:defRPr/>
              </a:pPr>
              <a:t>121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2 Imagen" descr="varios 7 00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6250" y="357188"/>
            <a:ext cx="809625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2 Rectángulo"/>
          <p:cNvSpPr>
            <a:spLocks noChangeArrowheads="1"/>
          </p:cNvSpPr>
          <p:nvPr/>
        </p:nvSpPr>
        <p:spPr bwMode="auto">
          <a:xfrm>
            <a:off x="785813" y="542925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b="1">
                <a:solidFill>
                  <a:schemeClr val="bg1"/>
                </a:solidFill>
              </a:rPr>
              <a:t>BOSQUE DE LA MEMORIA</a:t>
            </a:r>
          </a:p>
          <a:p>
            <a:r>
              <a:rPr lang="es-AR" b="1">
                <a:solidFill>
                  <a:schemeClr val="bg1"/>
                </a:solidFill>
              </a:rPr>
              <a:t>SEPT /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965A2-389E-4004-91F4-7A10990B37BF}" type="slidenum">
              <a:rPr lang="es-ES"/>
              <a:pPr>
                <a:defRPr/>
              </a:pPr>
              <a:t>122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1 Imagen" descr="varios 7 01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1938" y="285750"/>
            <a:ext cx="4500562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214313" y="5214938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solidFill>
                  <a:schemeClr val="accent4">
                    <a:lumMod val="50000"/>
                  </a:schemeClr>
                </a:solidFill>
              </a:rPr>
              <a:t>BOSQUE DE LA MEMORIA</a:t>
            </a:r>
          </a:p>
          <a:p>
            <a:pPr>
              <a:defRPr/>
            </a:pPr>
            <a:r>
              <a:rPr lang="es-AR" b="1" dirty="0">
                <a:solidFill>
                  <a:schemeClr val="accent4">
                    <a:lumMod val="50000"/>
                  </a:schemeClr>
                </a:solidFill>
              </a:rPr>
              <a:t>SEPT /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F16AA-2893-4D59-A015-EF1946CCE7D1}" type="slidenum">
              <a:rPr lang="es-ES"/>
              <a:pPr>
                <a:defRPr/>
              </a:pPr>
              <a:t>123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1 Imagen" descr="varios 7 014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285750"/>
            <a:ext cx="8072437" cy="605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3 Rectángulo"/>
          <p:cNvSpPr>
            <a:spLocks noChangeArrowheads="1"/>
          </p:cNvSpPr>
          <p:nvPr/>
        </p:nvSpPr>
        <p:spPr bwMode="auto">
          <a:xfrm>
            <a:off x="1000125" y="5572125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b="1">
                <a:solidFill>
                  <a:schemeClr val="bg1"/>
                </a:solidFill>
              </a:rPr>
              <a:t>BOSQUE DE LA MEMORIA</a:t>
            </a:r>
          </a:p>
          <a:p>
            <a:r>
              <a:rPr lang="es-AR" b="1">
                <a:solidFill>
                  <a:schemeClr val="bg1"/>
                </a:solidFill>
              </a:rPr>
              <a:t>SEPT / 2005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6EAFAC-E4FB-42C0-AD98-0599789F97D3}" type="slidenum">
              <a:rPr lang="es-ES"/>
              <a:pPr>
                <a:defRPr/>
              </a:pPr>
              <a:t>124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0E6E4F-D535-4D00-B0AF-D07F91DB4299}" type="slidenum">
              <a:rPr lang="es-ES" smtClean="0"/>
              <a:pPr>
                <a:defRPr/>
              </a:pPr>
              <a:t>125</a:t>
            </a:fld>
            <a:endParaRPr lang="es-ES"/>
          </a:p>
        </p:txBody>
      </p:sp>
      <p:pic>
        <p:nvPicPr>
          <p:cNvPr id="129028" name="Picture 2" descr="bosque_web2-520x3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00063"/>
            <a:ext cx="8404225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9" name="4 Rectángulo"/>
          <p:cNvSpPr>
            <a:spLocks noChangeArrowheads="1"/>
          </p:cNvSpPr>
          <p:nvPr/>
        </p:nvSpPr>
        <p:spPr bwMode="auto">
          <a:xfrm>
            <a:off x="357188" y="5500688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/>
              <a:t>BOSQUE DE LA MEMORIA</a:t>
            </a:r>
          </a:p>
          <a:p>
            <a:r>
              <a:rPr lang="es-AR"/>
              <a:t>SEPT / 2005</a:t>
            </a:r>
          </a:p>
        </p:txBody>
      </p:sp>
      <p:sp>
        <p:nvSpPr>
          <p:cNvPr id="129030" name="5 CuadroTexto"/>
          <p:cNvSpPr txBox="1">
            <a:spLocks noChangeArrowheads="1"/>
          </p:cNvSpPr>
          <p:nvPr/>
        </p:nvSpPr>
        <p:spPr bwMode="auto">
          <a:xfrm>
            <a:off x="5715000" y="5643563"/>
            <a:ext cx="3071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/>
              <a:t>INAUGURACION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2 Imagen" descr="varios 7 017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357188"/>
            <a:ext cx="809625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642938" y="571500"/>
            <a:ext cx="4572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solidFill>
                  <a:schemeClr val="accent4">
                    <a:lumMod val="50000"/>
                  </a:schemeClr>
                </a:solidFill>
              </a:rPr>
              <a:t>BOSQUE DE LA MEMORIA</a:t>
            </a:r>
          </a:p>
          <a:p>
            <a:pPr>
              <a:defRPr/>
            </a:pPr>
            <a:r>
              <a:rPr lang="es-AR" b="1" dirty="0">
                <a:solidFill>
                  <a:schemeClr val="accent4">
                    <a:lumMod val="50000"/>
                  </a:schemeClr>
                </a:solidFill>
              </a:rPr>
              <a:t>SEPT /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0A81AF-A535-45C4-9741-6437D1BA8A1B}" type="slidenum">
              <a:rPr lang="es-ES"/>
              <a:pPr>
                <a:defRPr/>
              </a:pPr>
              <a:t>126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1 Imagen" descr="varios 7 01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5" y="428625"/>
            <a:ext cx="7929563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071563" y="785813"/>
            <a:ext cx="500062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2800" b="1" dirty="0">
                <a:solidFill>
                  <a:schemeClr val="accent4">
                    <a:lumMod val="50000"/>
                  </a:schemeClr>
                </a:solidFill>
              </a:rPr>
              <a:t>BOSQUE DE LA MEMORIA</a:t>
            </a:r>
          </a:p>
          <a:p>
            <a:pPr>
              <a:defRPr/>
            </a:pPr>
            <a:r>
              <a:rPr lang="es-AR" sz="2800" b="1" dirty="0">
                <a:solidFill>
                  <a:schemeClr val="accent4">
                    <a:lumMod val="50000"/>
                  </a:schemeClr>
                </a:solidFill>
              </a:rPr>
              <a:t>SEPT /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DC93A7-C58F-4F91-88E9-198CECEF4F77}" type="slidenum">
              <a:rPr lang="es-ES"/>
              <a:pPr>
                <a:defRPr/>
              </a:pPr>
              <a:t>127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75" y="1143000"/>
            <a:ext cx="7772400" cy="1470025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s-ES" b="1" dirty="0" smtClean="0">
                <a:solidFill>
                  <a:schemeClr val="hlink"/>
                </a:solidFill>
                <a:latin typeface="Verdana" pitchFamily="34" charset="0"/>
              </a:rPr>
              <a:t>Bosque en memoria de los chicos de </a:t>
            </a:r>
            <a:br>
              <a:rPr lang="es-ES" b="1" dirty="0" smtClean="0">
                <a:solidFill>
                  <a:schemeClr val="hlink"/>
                </a:solidFill>
                <a:latin typeface="Verdana" pitchFamily="34" charset="0"/>
              </a:rPr>
            </a:br>
            <a:r>
              <a:rPr lang="es-ES" b="1" dirty="0" smtClean="0">
                <a:solidFill>
                  <a:schemeClr val="hlink"/>
                </a:solidFill>
                <a:latin typeface="Verdana" pitchFamily="34" charset="0"/>
              </a:rPr>
              <a:t>República </a:t>
            </a:r>
            <a:r>
              <a:rPr lang="es-ES" b="1" dirty="0" err="1" smtClean="0">
                <a:solidFill>
                  <a:schemeClr val="hlink"/>
                </a:solidFill>
                <a:latin typeface="Verdana" pitchFamily="34" charset="0"/>
              </a:rPr>
              <a:t>Cromagnon</a:t>
            </a:r>
            <a:endParaRPr lang="es-ES" b="1" dirty="0" smtClean="0">
              <a:solidFill>
                <a:schemeClr val="hlink"/>
              </a:solidFill>
              <a:latin typeface="Verdana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5157788"/>
            <a:ext cx="7848600" cy="50323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000" b="1" dirty="0" smtClean="0">
                <a:solidFill>
                  <a:schemeClr val="accent1">
                    <a:lumMod val="50000"/>
                  </a:schemeClr>
                </a:solidFill>
              </a:rPr>
              <a:t>Ley Nº 1.917</a:t>
            </a:r>
            <a:endParaRPr lang="es-E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2100" name="Picture 4" descr="silueta cresp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716338"/>
            <a:ext cx="1728787" cy="13398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714375" y="2786063"/>
            <a:ext cx="6265863" cy="671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Parque 3 de Febrero – Buenos Aires</a:t>
            </a:r>
          </a:p>
          <a:p>
            <a:pPr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29579-5653-4535-8BF2-114A1FF2F7DB}" type="slidenum">
              <a:rPr lang="es-ES"/>
              <a:pPr>
                <a:defRPr/>
              </a:pPr>
              <a:t>128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836613"/>
            <a:ext cx="8497888" cy="52165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400" b="1" smtClean="0">
                <a:solidFill>
                  <a:schemeClr val="tx2"/>
                </a:solidFill>
              </a:rPr>
              <a:t>iniciativa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800" b="1" smtClean="0">
                <a:solidFill>
                  <a:schemeClr val="hlink"/>
                </a:solidFill>
              </a:rPr>
              <a:t>Asociación Amigos del Lago de Palermo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s-ES" sz="2800" smtClean="0">
              <a:solidFill>
                <a:srgbClr val="FBC94B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400" b="1" smtClean="0">
                <a:solidFill>
                  <a:schemeClr val="tx2"/>
                </a:solidFill>
              </a:rPr>
              <a:t>proyecto de ley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800" b="1" smtClean="0">
                <a:solidFill>
                  <a:schemeClr val="hlink"/>
                </a:solidFill>
              </a:rPr>
              <a:t>Dip Rubén Devoto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s-ES" sz="2800" b="1" smtClean="0">
              <a:solidFill>
                <a:srgbClr val="FBC94B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400" b="1" smtClean="0">
                <a:solidFill>
                  <a:schemeClr val="tx2"/>
                </a:solidFill>
              </a:rPr>
              <a:t>proyecto paisajístico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800" b="1" smtClean="0">
                <a:solidFill>
                  <a:schemeClr val="hlink"/>
                </a:solidFill>
              </a:rPr>
              <a:t>Estudio Thays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s-E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400" b="1" smtClean="0">
                <a:solidFill>
                  <a:schemeClr val="tx2"/>
                </a:solidFill>
              </a:rPr>
              <a:t>ejecución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800" b="1" smtClean="0">
                <a:solidFill>
                  <a:schemeClr val="hlink"/>
                </a:solidFill>
              </a:rPr>
              <a:t>Programa Biodiversidad Urbana</a:t>
            </a:r>
            <a:endParaRPr lang="es-ES" sz="24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800" b="1" smtClean="0">
                <a:solidFill>
                  <a:schemeClr val="hlink"/>
                </a:solidFill>
              </a:rPr>
              <a:t>Ministerio de Medio Ambiente del GCBA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s-ES" sz="2800" b="1" smtClean="0">
              <a:solidFill>
                <a:srgbClr val="FBC94B"/>
              </a:solidFill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3334E6-ED96-4D12-8CAC-F9B4DF764ECD}" type="slidenum">
              <a:rPr lang="es-ES"/>
              <a:pPr>
                <a:defRPr/>
              </a:pPr>
              <a:t>129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alpha val="25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2 Imagen" descr="foto prisioneros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457200"/>
            <a:ext cx="4643437" cy="603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3 CuadroTexto"/>
          <p:cNvSpPr txBox="1">
            <a:spLocks noChangeArrowheads="1"/>
          </p:cNvSpPr>
          <p:nvPr/>
        </p:nvSpPr>
        <p:spPr bwMode="auto">
          <a:xfrm>
            <a:off x="6858000" y="2143125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b="1">
                <a:solidFill>
                  <a:schemeClr val="bg1"/>
                </a:solidFill>
              </a:rPr>
              <a:t>PRISIONEROS</a:t>
            </a:r>
          </a:p>
          <a:p>
            <a:endParaRPr lang="es-AR" b="1">
              <a:solidFill>
                <a:schemeClr val="bg1"/>
              </a:solidFill>
            </a:endParaRPr>
          </a:p>
          <a:p>
            <a:r>
              <a:rPr lang="es-AR" b="1">
                <a:solidFill>
                  <a:schemeClr val="bg1"/>
                </a:solidFill>
              </a:rPr>
              <a:t>CAMPO DE</a:t>
            </a:r>
          </a:p>
          <a:p>
            <a:r>
              <a:rPr lang="es-AR" b="1">
                <a:solidFill>
                  <a:schemeClr val="bg1"/>
                </a:solidFill>
              </a:rPr>
              <a:t>CONCENTRACION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C66B13-39EB-47C4-87C2-B158D71CA4DE}" type="slidenum">
              <a:rPr lang="es-ES"/>
              <a:pPr>
                <a:defRPr/>
              </a:pPr>
              <a:t>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158750"/>
            <a:ext cx="8229600" cy="6064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4000" smtClean="0"/>
              <a:t>acercamiento satelital</a:t>
            </a:r>
          </a:p>
        </p:txBody>
      </p:sp>
      <p:pic>
        <p:nvPicPr>
          <p:cNvPr id="134147" name="Picture 4" descr="Foto aérea complet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71563" y="785813"/>
            <a:ext cx="7231062" cy="5745162"/>
          </a:xfrm>
          <a:solidFill>
            <a:schemeClr val="tx1"/>
          </a:solidFill>
        </p:spPr>
      </p:pic>
      <p:sp>
        <p:nvSpPr>
          <p:cNvPr id="134148" name="Oval 8"/>
          <p:cNvSpPr>
            <a:spLocks noChangeArrowheads="1"/>
          </p:cNvSpPr>
          <p:nvPr/>
        </p:nvSpPr>
        <p:spPr bwMode="auto">
          <a:xfrm>
            <a:off x="3851275" y="2420938"/>
            <a:ext cx="1058863" cy="1008062"/>
          </a:xfrm>
          <a:prstGeom prst="ellips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873A8A-AC71-46D4-9754-9E8550D2CA20}" type="slidenum">
              <a:rPr lang="es-ES"/>
              <a:pPr>
                <a:defRPr/>
              </a:pPr>
              <a:t>130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DSC0092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285750"/>
            <a:ext cx="8072437" cy="605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1" name="AutoShape 3"/>
          <p:cNvSpPr>
            <a:spLocks noChangeArrowheads="1"/>
          </p:cNvSpPr>
          <p:nvPr/>
        </p:nvSpPr>
        <p:spPr bwMode="auto">
          <a:xfrm flipH="1">
            <a:off x="228600" y="5943600"/>
            <a:ext cx="1905000" cy="6858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345664538 h 21600"/>
              <a:gd name="T4" fmla="*/ 2147483647 w 21600"/>
              <a:gd name="T5" fmla="*/ 691329076 h 21600"/>
              <a:gd name="T6" fmla="*/ 2147483647 w 21600"/>
              <a:gd name="T7" fmla="*/ 3456645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B035D3-2BAD-4B83-A161-8EDFCDC94D09}" type="slidenum">
              <a:rPr lang="es-ES"/>
              <a:pPr>
                <a:defRPr/>
              </a:pPr>
              <a:t>131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DSC0093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214313"/>
            <a:ext cx="8501063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5" name="AutoShape 3"/>
          <p:cNvSpPr>
            <a:spLocks noChangeArrowheads="1"/>
          </p:cNvSpPr>
          <p:nvPr/>
        </p:nvSpPr>
        <p:spPr bwMode="auto">
          <a:xfrm flipH="1">
            <a:off x="228600" y="5943600"/>
            <a:ext cx="1905000" cy="6858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345664538 h 21600"/>
              <a:gd name="T4" fmla="*/ 2147483647 w 21600"/>
              <a:gd name="T5" fmla="*/ 691329076 h 21600"/>
              <a:gd name="T6" fmla="*/ 2147483647 w 21600"/>
              <a:gd name="T7" fmla="*/ 34566453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67C33A-B8E5-4931-B62C-A9E7028D793D}" type="slidenum">
              <a:rPr lang="es-ES"/>
              <a:pPr>
                <a:defRPr/>
              </a:pPr>
              <a:t>132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4" descr="tala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785813"/>
            <a:ext cx="8001000" cy="519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1071563" y="0"/>
            <a:ext cx="6910387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1992/93 – Gimnasia y Esgrima tala árboles, nivela el terreno y crea una cancha de rugby para sus socios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64F25-0247-4C70-AAE5-915580E8D48A}" type="slidenum">
              <a:rPr lang="es-ES"/>
              <a:pPr>
                <a:defRPr/>
              </a:pPr>
              <a:t>133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893175" cy="1150938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s-ES" sz="2000" b="1" smtClean="0"/>
              <a:t>11 de julio de 2005. (5) El GCBA procede a retirar los alambrados colocados en 1988 y coloca nuevos sobre los límites del club, con la presencia de Malnatti </a:t>
            </a:r>
            <a:r>
              <a:rPr lang="es-ES" sz="2000" smtClean="0"/>
              <a:t>[CQC]</a:t>
            </a:r>
            <a:r>
              <a:rPr lang="es-ES" sz="2000" b="1" smtClean="0"/>
              <a:t> y representantes de la Asociación Amigos del Lago de Palermo y de la Procuración General del GCBA. </a:t>
            </a:r>
          </a:p>
        </p:txBody>
      </p:sp>
      <p:pic>
        <p:nvPicPr>
          <p:cNvPr id="138243" name="Picture 4" descr="RecuperaciónGyE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747838"/>
            <a:ext cx="6769100" cy="5110162"/>
          </a:xfrm>
          <a:noFill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DAE17-9CCC-4791-8359-582E8A168EE8}" type="slidenum">
              <a:rPr lang="es-ES"/>
              <a:pPr>
                <a:defRPr/>
              </a:pPr>
              <a:t>134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686800" cy="677863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s-ES" sz="2000" b="1" smtClean="0"/>
              <a:t>11 de julio de 2005. (2) El GCBA procede a retirar el alambrado colocado en 1988 y coloca otro nuevo sobre los límites del club</a:t>
            </a:r>
          </a:p>
        </p:txBody>
      </p:sp>
      <p:pic>
        <p:nvPicPr>
          <p:cNvPr id="139267" name="Picture 4" descr="RecuperaciónGyE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1000125"/>
            <a:ext cx="6894512" cy="5205413"/>
          </a:xfrm>
          <a:noFill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F412FF-66C6-419E-9513-DF93C0015C73}" type="slidenum">
              <a:rPr lang="es-ES"/>
              <a:pPr>
                <a:defRPr/>
              </a:pPr>
              <a:t>135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188"/>
            <a:ext cx="8686800" cy="317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000" b="1" dirty="0" smtClean="0"/>
              <a:t>Ensanche del Parque 3 de Febrero. Proyecto de Carlos </a:t>
            </a:r>
            <a:r>
              <a:rPr lang="es-ES" sz="2000" b="1" dirty="0" err="1" smtClean="0"/>
              <a:t>Thays</a:t>
            </a:r>
            <a:r>
              <a:rPr lang="es-ES" sz="2000" b="1" dirty="0" smtClean="0"/>
              <a:t>. 1892</a:t>
            </a:r>
          </a:p>
        </p:txBody>
      </p:sp>
      <p:pic>
        <p:nvPicPr>
          <p:cNvPr id="140291" name="Picture 4" descr="ParquePlanoThays189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71500" y="714375"/>
            <a:ext cx="8070850" cy="6054725"/>
          </a:xfrm>
          <a:noFill/>
        </p:spPr>
      </p:pic>
      <p:sp>
        <p:nvSpPr>
          <p:cNvPr id="140292" name="Oval 6"/>
          <p:cNvSpPr>
            <a:spLocks noChangeArrowheads="1"/>
          </p:cNvSpPr>
          <p:nvPr/>
        </p:nvSpPr>
        <p:spPr bwMode="auto">
          <a:xfrm>
            <a:off x="4211638" y="4868863"/>
            <a:ext cx="700087" cy="647700"/>
          </a:xfrm>
          <a:prstGeom prst="ellips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C6605A-323A-4034-AC99-F3920C4DEFE2}" type="slidenum">
              <a:rPr lang="es-ES"/>
              <a:pPr>
                <a:defRPr/>
              </a:pPr>
              <a:t>136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Crespone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260350"/>
            <a:ext cx="5029200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5" name="Picture 3" descr="crespon flor roj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86400" y="1905000"/>
            <a:ext cx="3473450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6" name="Picture 4" descr="silueta cresp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716338"/>
            <a:ext cx="2182813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250825" y="5876925"/>
            <a:ext cx="4343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s-AR" sz="2400" b="1">
                <a:latin typeface="Univers" pitchFamily="34" charset="0"/>
                <a:ea typeface="Arial Unicode MS" pitchFamily="34" charset="-128"/>
                <a:cs typeface="Arial Unicode MS" pitchFamily="34" charset="-128"/>
              </a:rPr>
              <a:t>Crespón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s-AR" sz="2400" i="1">
                <a:latin typeface="Univers" pitchFamily="34" charset="0"/>
                <a:ea typeface="Arial Unicode MS" pitchFamily="34" charset="-128"/>
                <a:cs typeface="Arial Unicode MS" pitchFamily="34" charset="-128"/>
              </a:rPr>
              <a:t>Lagerstroemia indica cv rojo</a:t>
            </a:r>
            <a:endParaRPr lang="es-ES" sz="2400" i="1">
              <a:latin typeface="Univers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6B602B-53F8-417C-927F-9E396BAA2DB8}" type="slidenum">
              <a:rPr lang="es-ES"/>
              <a:pPr>
                <a:defRPr/>
              </a:pPr>
              <a:t>137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silueta cresp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860800"/>
            <a:ext cx="2182812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39" name="Text Box 3"/>
          <p:cNvSpPr txBox="1">
            <a:spLocks noChangeArrowheads="1"/>
          </p:cNvSpPr>
          <p:nvPr/>
        </p:nvSpPr>
        <p:spPr bwMode="auto">
          <a:xfrm>
            <a:off x="395288" y="5876925"/>
            <a:ext cx="4343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s-AR" sz="2400" b="1">
                <a:latin typeface="Univers" pitchFamily="34" charset="0"/>
                <a:ea typeface="Arial Unicode MS" pitchFamily="34" charset="-128"/>
                <a:cs typeface="Arial Unicode MS" pitchFamily="34" charset="-128"/>
              </a:rPr>
              <a:t>Crespón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s-AR" sz="2400" i="1">
                <a:latin typeface="Univers" pitchFamily="34" charset="0"/>
                <a:ea typeface="Arial Unicode MS" pitchFamily="34" charset="-128"/>
                <a:cs typeface="Arial Unicode MS" pitchFamily="34" charset="-128"/>
              </a:rPr>
              <a:t>Lagerstroemia indica cv lila</a:t>
            </a:r>
            <a:endParaRPr lang="es-ES" sz="2400" i="1">
              <a:latin typeface="Univers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42340" name="Picture 4" descr="crape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419100"/>
            <a:ext cx="43434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1" name="Picture 5" descr="crape_myrtl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53000" y="990600"/>
            <a:ext cx="394811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2067E-738A-4D60-A530-58DEE0CB4AD4}" type="slidenum">
              <a:rPr lang="es-ES"/>
              <a:pPr>
                <a:defRPr/>
              </a:pPr>
              <a:t>138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8750"/>
            <a:ext cx="8229600" cy="461963"/>
          </a:xfrm>
        </p:spPr>
        <p:txBody>
          <a:bodyPr/>
          <a:lstStyle/>
          <a:p>
            <a:pPr eaLnBrk="1" hangingPunct="1"/>
            <a:r>
              <a:rPr lang="es-ES" sz="2400" smtClean="0"/>
              <a:t>proyecto bosque Cromagnon 2006 / estudio Thays (2)</a:t>
            </a:r>
          </a:p>
        </p:txBody>
      </p:sp>
      <p:pic>
        <p:nvPicPr>
          <p:cNvPr id="143363" name="Picture 4" descr="Planta General detall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04938" y="1600200"/>
            <a:ext cx="6334125" cy="4525963"/>
          </a:xfrm>
          <a:noFill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C0BA99-E628-4329-8D97-607EE3024FDA}" type="slidenum">
              <a:rPr lang="es-ES"/>
              <a:pPr>
                <a:defRPr/>
              </a:pPr>
              <a:t>139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9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1 Imagen" descr="ww2-8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14313"/>
            <a:ext cx="7286625" cy="573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6BFFCB-6347-411A-8A73-0CC9296BDD66}" type="slidenum">
              <a:rPr lang="es-ES"/>
              <a:pPr>
                <a:defRPr/>
              </a:pPr>
              <a:t>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8750"/>
            <a:ext cx="8229600" cy="606425"/>
          </a:xfrm>
        </p:spPr>
        <p:txBody>
          <a:bodyPr/>
          <a:lstStyle/>
          <a:p>
            <a:pPr eaLnBrk="1" hangingPunct="1"/>
            <a:r>
              <a:rPr lang="es-ES" sz="2400" smtClean="0"/>
              <a:t>proyecto bosque Cromagnon 2006 / estudio Thays (3)</a:t>
            </a:r>
          </a:p>
        </p:txBody>
      </p:sp>
      <p:pic>
        <p:nvPicPr>
          <p:cNvPr id="144387" name="Picture 5" descr="Axo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50825" y="860425"/>
            <a:ext cx="8569325" cy="5727700"/>
          </a:xfrm>
          <a:noFill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C0C884-49BF-4C5C-9FCF-F374BDB76F3B}" type="slidenum">
              <a:rPr lang="es-ES"/>
              <a:pPr>
                <a:defRPr/>
              </a:pPr>
              <a:t>140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8750"/>
            <a:ext cx="8229600" cy="606425"/>
          </a:xfrm>
        </p:spPr>
        <p:txBody>
          <a:bodyPr/>
          <a:lstStyle/>
          <a:p>
            <a:pPr eaLnBrk="1" hangingPunct="1"/>
            <a:r>
              <a:rPr lang="es-ES" sz="2400" smtClean="0"/>
              <a:t>proyecto bosque Cromagnon 2006 / estudio Thays (4)</a:t>
            </a:r>
          </a:p>
        </p:txBody>
      </p:sp>
      <p:pic>
        <p:nvPicPr>
          <p:cNvPr id="145411" name="Picture 4" descr="Vista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162050"/>
            <a:ext cx="9144000" cy="4625975"/>
          </a:xfrm>
          <a:noFill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51B585-D840-47E7-BD53-E8F15D9E192C}" type="slidenum">
              <a:rPr lang="es-ES"/>
              <a:pPr>
                <a:defRPr/>
              </a:pPr>
              <a:t>141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1 CuadroTexto"/>
          <p:cNvSpPr txBox="1">
            <a:spLocks noChangeArrowheads="1"/>
          </p:cNvSpPr>
          <p:nvPr/>
        </p:nvSpPr>
        <p:spPr bwMode="auto">
          <a:xfrm>
            <a:off x="500063" y="357188"/>
            <a:ext cx="6715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s-AR" sz="4000" b="1" i="1" dirty="0">
                <a:solidFill>
                  <a:schemeClr val="accent1">
                    <a:lumMod val="75000"/>
                  </a:schemeClr>
                </a:solidFill>
              </a:rPr>
              <a:t>ACCIONES</a:t>
            </a:r>
            <a:r>
              <a:rPr lang="es-AR" dirty="0"/>
              <a:t>   </a:t>
            </a:r>
          </a:p>
        </p:txBody>
      </p:sp>
      <p:sp>
        <p:nvSpPr>
          <p:cNvPr id="113667" name="2 CuadroTexto"/>
          <p:cNvSpPr txBox="1">
            <a:spLocks noChangeArrowheads="1"/>
          </p:cNvSpPr>
          <p:nvPr/>
        </p:nvSpPr>
        <p:spPr bwMode="auto">
          <a:xfrm>
            <a:off x="3643313" y="1000125"/>
            <a:ext cx="50006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s-AR" sz="4400" b="1" dirty="0">
                <a:solidFill>
                  <a:schemeClr val="accent4">
                    <a:lumMod val="50000"/>
                  </a:schemeClr>
                </a:solidFill>
              </a:rPr>
              <a:t>EXPRESIONES</a:t>
            </a:r>
          </a:p>
        </p:txBody>
      </p:sp>
      <p:sp>
        <p:nvSpPr>
          <p:cNvPr id="113668" name="3 CuadroTexto"/>
          <p:cNvSpPr txBox="1">
            <a:spLocks noChangeArrowheads="1"/>
          </p:cNvSpPr>
          <p:nvPr/>
        </p:nvSpPr>
        <p:spPr bwMode="auto">
          <a:xfrm>
            <a:off x="1857375" y="4500563"/>
            <a:ext cx="70723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4800" b="1" dirty="0">
                <a:solidFill>
                  <a:schemeClr val="accent1">
                    <a:lumMod val="50000"/>
                  </a:schemeClr>
                </a:solidFill>
              </a:rPr>
              <a:t>POR MEMORIA   VERDAD y JUSTICIA</a:t>
            </a:r>
          </a:p>
        </p:txBody>
      </p:sp>
      <p:sp>
        <p:nvSpPr>
          <p:cNvPr id="113669" name="4 CuadroTexto"/>
          <p:cNvSpPr txBox="1">
            <a:spLocks noChangeArrowheads="1"/>
          </p:cNvSpPr>
          <p:nvPr/>
        </p:nvSpPr>
        <p:spPr bwMode="auto">
          <a:xfrm>
            <a:off x="428625" y="1928813"/>
            <a:ext cx="4929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s-AR" sz="4000" b="1" dirty="0">
                <a:solidFill>
                  <a:schemeClr val="tx2">
                    <a:lumMod val="75000"/>
                  </a:schemeClr>
                </a:solidFill>
              </a:rPr>
              <a:t>HOMENAJES</a:t>
            </a:r>
          </a:p>
        </p:txBody>
      </p:sp>
      <p:pic>
        <p:nvPicPr>
          <p:cNvPr id="146438" name="5 Imagen" descr="homenaje y acj 00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7875" y="1928813"/>
            <a:ext cx="2786063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39" name="6 Imagen" descr="virgen de lujan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2857500"/>
            <a:ext cx="1625600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4BEB04-064B-44FE-A101-C7A0681D3E64}" type="slidenum">
              <a:rPr lang="es-ES"/>
              <a:pPr>
                <a:defRPr/>
              </a:pPr>
              <a:t>142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AR" smtClean="0">
              <a:solidFill>
                <a:srgbClr val="7B9899"/>
              </a:solidFill>
            </a:endParaRPr>
          </a:p>
        </p:txBody>
      </p:sp>
      <p:pic>
        <p:nvPicPr>
          <p:cNvPr id="147459" name="3 Marcador de contenido" descr="las%20manos%20de%20nuestros%20chicos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97000" y="1874838"/>
            <a:ext cx="6350000" cy="3975100"/>
          </a:xfrm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0A0F74-E91D-40FB-A517-61ABA1C241B5}" type="slidenum">
              <a:rPr lang="es-ES"/>
              <a:pPr>
                <a:defRPr/>
              </a:pPr>
              <a:t>143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1 Imagen" descr="nombre de los chicos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5" y="322263"/>
            <a:ext cx="8143875" cy="610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3" name="2 CuadroTexto"/>
          <p:cNvSpPr txBox="1">
            <a:spLocks noChangeArrowheads="1"/>
          </p:cNvSpPr>
          <p:nvPr/>
        </p:nvSpPr>
        <p:spPr bwMode="auto">
          <a:xfrm>
            <a:off x="857250" y="6072188"/>
            <a:ext cx="7929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>
                <a:solidFill>
                  <a:schemeClr val="bg1"/>
                </a:solidFill>
              </a:rPr>
              <a:t>NOMBRE DE LAS VICTIMAS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B2FB58-B63F-4338-9474-DB7E10F838D8}" type="slidenum">
              <a:rPr lang="es-ES"/>
              <a:pPr>
                <a:defRPr/>
              </a:pPr>
              <a:t>144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1 Imagen" descr="acto 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50" y="374650"/>
            <a:ext cx="771525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2 CuadroTexto"/>
          <p:cNvSpPr txBox="1">
            <a:spLocks noChangeArrowheads="1"/>
          </p:cNvSpPr>
          <p:nvPr/>
        </p:nvSpPr>
        <p:spPr bwMode="auto">
          <a:xfrm>
            <a:off x="357188" y="6429375"/>
            <a:ext cx="8143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/>
              <a:t>ACTOS ECUMENICOS 2° DOMINGOS DE CADA MES       CATEDRAL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DD894-C307-4BAE-A1CE-EDDD784828CF}" type="slidenum">
              <a:rPr lang="es-ES"/>
              <a:pPr>
                <a:defRPr/>
              </a:pPr>
              <a:t>145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1 Imagen" descr="TITERES 04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285750"/>
            <a:ext cx="81915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2 Rectángulo"/>
          <p:cNvSpPr>
            <a:spLocks noChangeArrowheads="1"/>
          </p:cNvSpPr>
          <p:nvPr/>
        </p:nvSpPr>
        <p:spPr bwMode="auto">
          <a:xfrm>
            <a:off x="642938" y="5643563"/>
            <a:ext cx="8072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>
                <a:solidFill>
                  <a:schemeClr val="bg1"/>
                </a:solidFill>
              </a:rPr>
              <a:t>ACTOS ECUMENICOS 2° DOMINGOS DE CADA MES       CATEDRAL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10133-AA23-49FA-8530-E32B0EB6D592}" type="slidenum">
              <a:rPr lang="es-ES"/>
              <a:pPr>
                <a:defRPr/>
              </a:pPr>
              <a:t>146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1 Imagen" descr="bandera de las marcha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4075" y="357188"/>
            <a:ext cx="4122738" cy="626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428625" y="1143000"/>
            <a:ext cx="7500938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3200" b="1" dirty="0">
                <a:solidFill>
                  <a:schemeClr val="accent6">
                    <a:lumMod val="50000"/>
                  </a:schemeClr>
                </a:solidFill>
              </a:rPr>
              <a:t>  BANDERA CON </a:t>
            </a:r>
          </a:p>
          <a:p>
            <a:pPr>
              <a:defRPr/>
            </a:pPr>
            <a:r>
              <a:rPr lang="es-AR" sz="3200" b="1" dirty="0">
                <a:solidFill>
                  <a:schemeClr val="accent6">
                    <a:lumMod val="50000"/>
                  </a:schemeClr>
                </a:solidFill>
              </a:rPr>
              <a:t>FOTOS Y MANOS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5BAF32-CD01-47EC-86F3-71C37DE33DE0}" type="slidenum">
              <a:rPr lang="es-ES"/>
              <a:pPr>
                <a:defRPr/>
              </a:pPr>
              <a:t>147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1 Imagen" descr="Bandera de los chicos en el Aconcagu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85750"/>
            <a:ext cx="7620000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79" name="2 CuadroTexto"/>
          <p:cNvSpPr txBox="1">
            <a:spLocks noChangeArrowheads="1"/>
          </p:cNvSpPr>
          <p:nvPr/>
        </p:nvSpPr>
        <p:spPr bwMode="auto">
          <a:xfrm>
            <a:off x="1071563" y="642938"/>
            <a:ext cx="7143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400" b="1"/>
              <a:t>BANDERA  EN EL ACONCAGUA     SEPT   2006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81A923-DC70-431D-B03B-CA32A05FB436}" type="slidenum">
              <a:rPr lang="es-ES"/>
              <a:pPr>
                <a:defRPr/>
              </a:pPr>
              <a:t>148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1 Imagen" descr="FOTO BANDERA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8" y="285750"/>
            <a:ext cx="8215312" cy="616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3" name="2 CuadroTexto"/>
          <p:cNvSpPr txBox="1">
            <a:spLocks noChangeArrowheads="1"/>
          </p:cNvSpPr>
          <p:nvPr/>
        </p:nvSpPr>
        <p:spPr bwMode="auto">
          <a:xfrm>
            <a:off x="1143000" y="428625"/>
            <a:ext cx="7000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800" b="1"/>
              <a:t>MUNDIAL   DE   FOOTBALL  JULIO 2006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8EFB79-F37F-4E40-B3CA-8672870DD0FC}" type="slidenum">
              <a:rPr lang="es-ES"/>
              <a:pPr>
                <a:defRPr/>
              </a:pPr>
              <a:t>149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1 Imagen" descr="ww2-4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14313"/>
            <a:ext cx="6810375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CB9CCA-F913-4B2F-BB17-A771E7429B68}" type="slidenum">
              <a:rPr lang="es-ES"/>
              <a:pPr>
                <a:defRPr/>
              </a:pPr>
              <a:t>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1 Imagen" descr="Arbolit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500063"/>
            <a:ext cx="5897562" cy="581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7" name="2 CuadroTexto"/>
          <p:cNvSpPr txBox="1">
            <a:spLocks noChangeArrowheads="1"/>
          </p:cNvSpPr>
          <p:nvPr/>
        </p:nvSpPr>
        <p:spPr bwMode="auto">
          <a:xfrm>
            <a:off x="1714500" y="5786438"/>
            <a:ext cx="7429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>
                <a:solidFill>
                  <a:schemeClr val="bg1"/>
                </a:solidFill>
              </a:rPr>
              <a:t>NAVIDAD  DICIEMBRE 2005 / 2006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BCD3B6-E332-4B09-B0A0-69C3535A9397}" type="slidenum">
              <a:rPr lang="es-ES"/>
              <a:pPr>
                <a:defRPr/>
              </a:pPr>
              <a:t>150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1 Imagen" descr="Pastor y Sacerdote dia de la madre 13 10 0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813" y="428625"/>
            <a:ext cx="7572375" cy="56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51" name="2 CuadroTexto"/>
          <p:cNvSpPr txBox="1">
            <a:spLocks noChangeArrowheads="1"/>
          </p:cNvSpPr>
          <p:nvPr/>
        </p:nvSpPr>
        <p:spPr bwMode="auto">
          <a:xfrm>
            <a:off x="785813" y="6357938"/>
            <a:ext cx="7786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ACTO DIA DE LA MADRE    OCTUBRE  2006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03E448-9BFB-479E-A117-2E707739CF6E}" type="slidenum">
              <a:rPr lang="es-ES"/>
              <a:pPr>
                <a:defRPr/>
              </a:pPr>
              <a:t>151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1 Imagen" descr="Globos dia de la madre 13 10 0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8" y="285750"/>
            <a:ext cx="8429625" cy="632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2 Rectángulo"/>
          <p:cNvSpPr>
            <a:spLocks noChangeArrowheads="1"/>
          </p:cNvSpPr>
          <p:nvPr/>
        </p:nvSpPr>
        <p:spPr bwMode="auto">
          <a:xfrm>
            <a:off x="1285875" y="5429250"/>
            <a:ext cx="4572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400" b="1">
                <a:solidFill>
                  <a:schemeClr val="bg1"/>
                </a:solidFill>
              </a:rPr>
              <a:t>ACTO DIA DE LA MADRE    OCTUBRE  2006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12C4D-7727-45FE-9F6C-801A1D4501A4}" type="slidenum">
              <a:rPr lang="es-ES"/>
              <a:pPr>
                <a:defRPr/>
              </a:pPr>
              <a:t>152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1 Imagen" descr="Suelta de Globos dia de la madre 13 10 0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3" y="160338"/>
            <a:ext cx="8501062" cy="637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699" name="2 Rectángulo"/>
          <p:cNvSpPr>
            <a:spLocks noChangeArrowheads="1"/>
          </p:cNvSpPr>
          <p:nvPr/>
        </p:nvSpPr>
        <p:spPr bwMode="auto">
          <a:xfrm>
            <a:off x="3929063" y="285750"/>
            <a:ext cx="4572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800" b="1"/>
              <a:t>ACTO DIA DE LA MADRE        OCTUBRE  2006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B88D00-F8FE-4655-B62E-6F349C1C2ED8}" type="slidenum">
              <a:rPr lang="es-ES"/>
              <a:pPr>
                <a:defRPr/>
              </a:pPr>
              <a:t>153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1 Imagen" descr="VIRGEN DE LA PIEDAD 17 06 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301625"/>
            <a:ext cx="4786313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3" name="2 CuadroTexto"/>
          <p:cNvSpPr txBox="1">
            <a:spLocks noChangeArrowheads="1"/>
          </p:cNvSpPr>
          <p:nvPr/>
        </p:nvSpPr>
        <p:spPr bwMode="auto">
          <a:xfrm>
            <a:off x="2214563" y="6143625"/>
            <a:ext cx="8072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000" b="1">
                <a:solidFill>
                  <a:schemeClr val="bg1"/>
                </a:solidFill>
              </a:rPr>
              <a:t>CORPUS CHRISTIE    MAYO 2006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97837D-0641-432F-B3E1-D30635F78E86}" type="slidenum">
              <a:rPr lang="es-ES"/>
              <a:pPr>
                <a:defRPr/>
              </a:pPr>
              <a:t>154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2 Imagen" descr="FOTO 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" y="28575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7" name="3 CuadroTexto"/>
          <p:cNvSpPr txBox="1">
            <a:spLocks noChangeArrowheads="1"/>
          </p:cNvSpPr>
          <p:nvPr/>
        </p:nvSpPr>
        <p:spPr bwMode="auto">
          <a:xfrm>
            <a:off x="2786063" y="5500688"/>
            <a:ext cx="7429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000" b="1">
                <a:solidFill>
                  <a:schemeClr val="bg1"/>
                </a:solidFill>
              </a:rPr>
              <a:t>MUESTRA EN ITUZAINGO  OCTUBRE  2006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95D73F-7B90-49E8-9A29-DC273375D2D6}" type="slidenum">
              <a:rPr lang="es-ES"/>
              <a:pPr>
                <a:defRPr/>
              </a:pPr>
              <a:t>155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1 Imagen" descr="01 07 05 La Naci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57188"/>
            <a:ext cx="8247063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1" name="2 Rectángulo"/>
          <p:cNvSpPr>
            <a:spLocks noChangeArrowheads="1"/>
          </p:cNvSpPr>
          <p:nvPr/>
        </p:nvSpPr>
        <p:spPr bwMode="auto">
          <a:xfrm>
            <a:off x="571500" y="5072063"/>
            <a:ext cx="8143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MUESTRA DE BANNERS EN PLAZA DE MAYO    </a:t>
            </a:r>
          </a:p>
          <a:p>
            <a:pPr algn="ctr"/>
            <a:r>
              <a:rPr lang="es-AR" sz="2400" b="1"/>
              <a:t>JULIO 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7716E8-7149-4986-BFAC-81FEA2297C47}" type="slidenum">
              <a:rPr lang="es-ES"/>
              <a:pPr>
                <a:defRPr/>
              </a:pPr>
              <a:t>156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1 Imagen" descr="01 07 05 Pag 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500063"/>
            <a:ext cx="7586663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5" name="2 CuadroTexto"/>
          <p:cNvSpPr txBox="1">
            <a:spLocks noChangeArrowheads="1"/>
          </p:cNvSpPr>
          <p:nvPr/>
        </p:nvSpPr>
        <p:spPr bwMode="auto">
          <a:xfrm>
            <a:off x="928688" y="5572125"/>
            <a:ext cx="75009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MUESTRA DE BANNERS EN PLAZA DE MAYO    JULIO 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6A651C-D0F8-466B-B26C-4773346A9D22}" type="slidenum">
              <a:rPr lang="es-ES"/>
              <a:pPr>
                <a:defRPr/>
              </a:pPr>
              <a:t>157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1 Imagen" descr="feria del libro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14313"/>
            <a:ext cx="752475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2819" name="2 CuadroTexto"/>
          <p:cNvSpPr txBox="1">
            <a:spLocks noChangeArrowheads="1"/>
          </p:cNvSpPr>
          <p:nvPr/>
        </p:nvSpPr>
        <p:spPr bwMode="auto">
          <a:xfrm>
            <a:off x="785813" y="6000750"/>
            <a:ext cx="7572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FERIA DEL LIBRO  2005    MUESTRA DE FOTOS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225465-4D24-4280-87CF-37140CF4D2C0}" type="slidenum">
              <a:rPr lang="es-ES"/>
              <a:pPr>
                <a:defRPr/>
              </a:pPr>
              <a:t>158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1 Imagen" descr="1_ano_-_De_espaldas_al_gobierno3-150x113-150x11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357188"/>
            <a:ext cx="7296150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43" name="2 CuadroTexto"/>
          <p:cNvSpPr txBox="1">
            <a:spLocks noChangeArrowheads="1"/>
          </p:cNvSpPr>
          <p:nvPr/>
        </p:nvSpPr>
        <p:spPr bwMode="auto">
          <a:xfrm>
            <a:off x="928688" y="5786438"/>
            <a:ext cx="7215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MARCHA  DEL 30  12  05  </a:t>
            </a:r>
          </a:p>
          <a:p>
            <a:pPr algn="ctr"/>
            <a:r>
              <a:rPr lang="es-AR" sz="2400" b="1"/>
              <a:t>DE PLAZA DE MAYO A  ONCE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C1B09-108A-4EA1-B997-CE242C1821E8}" type="slidenum">
              <a:rPr lang="es-ES"/>
              <a:pPr>
                <a:defRPr/>
              </a:pPr>
              <a:t>159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chemeClr val="accent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1 Imagen" descr="ww2-6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357188"/>
            <a:ext cx="6596063" cy="532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FE2496-1257-4088-B5A6-7326CBC8B5A7}" type="slidenum">
              <a:rPr lang="es-ES"/>
              <a:pPr>
                <a:defRPr/>
              </a:pPr>
              <a:t>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2 Imagen" descr="15 05 05 Clari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428625"/>
            <a:ext cx="814705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67" name="3 Rectángulo"/>
          <p:cNvSpPr>
            <a:spLocks noChangeArrowheads="1"/>
          </p:cNvSpPr>
          <p:nvPr/>
        </p:nvSpPr>
        <p:spPr bwMode="auto">
          <a:xfrm>
            <a:off x="428625" y="5929313"/>
            <a:ext cx="80724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800" b="1"/>
              <a:t>ABRAZO  AL PALACIO DE JUSTICIA     </a:t>
            </a:r>
          </a:p>
          <a:p>
            <a:pPr algn="ctr"/>
            <a:r>
              <a:rPr lang="es-AR" sz="2800" b="1"/>
              <a:t>MAYO 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4DF306-E989-488D-9E9F-2B48D3652027}" type="slidenum">
              <a:rPr lang="es-ES"/>
              <a:pPr>
                <a:defRPr/>
              </a:pPr>
              <a:t>160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3 Imagen" descr="marcha en tribunal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214438"/>
            <a:ext cx="871537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5891" name="4 Rectángulo"/>
          <p:cNvSpPr>
            <a:spLocks noChangeArrowheads="1"/>
          </p:cNvSpPr>
          <p:nvPr/>
        </p:nvSpPr>
        <p:spPr bwMode="auto">
          <a:xfrm>
            <a:off x="785813" y="5857875"/>
            <a:ext cx="73580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800" b="1"/>
              <a:t>MARCHA   FRENTE AL PALACIO DE JUSTICIA     MAYO 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94CF2-F328-4E9A-A68A-DD01CEB485C0}" type="slidenum">
              <a:rPr lang="es-ES"/>
              <a:pPr>
                <a:defRPr/>
              </a:pPr>
              <a:t>161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1 Imagen" descr="16 05 05 2 Pag 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0"/>
            <a:ext cx="7145337" cy="565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5" name="2 CuadroTexto"/>
          <p:cNvSpPr txBox="1">
            <a:spLocks noChangeArrowheads="1"/>
          </p:cNvSpPr>
          <p:nvPr/>
        </p:nvSpPr>
        <p:spPr bwMode="auto">
          <a:xfrm>
            <a:off x="1071563" y="5857875"/>
            <a:ext cx="7143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MARCHA   FRENTE EL PALACIO DE JUSTICIA     MAYO 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600D58-F8F3-4AE3-AE14-F03933AEB550}" type="slidenum">
              <a:rPr lang="es-ES"/>
              <a:pPr>
                <a:defRPr/>
              </a:pPr>
              <a:t>162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1 Imagen" descr="Marcelo Taborda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88" y="285750"/>
            <a:ext cx="6316662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939" name="2 CuadroTexto"/>
          <p:cNvSpPr txBox="1">
            <a:spLocks noChangeArrowheads="1"/>
          </p:cNvSpPr>
          <p:nvPr/>
        </p:nvSpPr>
        <p:spPr bwMode="auto">
          <a:xfrm>
            <a:off x="1500188" y="6000750"/>
            <a:ext cx="63579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MUESTRA DE FOTOS / VIDAS ROBADAS   JULIO 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BECD5-5037-4AD0-8733-9ADDC7251334}" type="slidenum">
              <a:rPr lang="es-ES"/>
              <a:pPr>
                <a:defRPr/>
              </a:pPr>
              <a:t>163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2 Imagen" descr="07 05 05 Pag 12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714375"/>
            <a:ext cx="8088313" cy="537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3" name="3 CuadroTexto"/>
          <p:cNvSpPr txBox="1">
            <a:spLocks noChangeArrowheads="1"/>
          </p:cNvSpPr>
          <p:nvPr/>
        </p:nvSpPr>
        <p:spPr bwMode="auto">
          <a:xfrm>
            <a:off x="571500" y="6027738"/>
            <a:ext cx="8143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VELAS EN LA PLAZA DE MAYO   </a:t>
            </a:r>
          </a:p>
          <a:p>
            <a:pPr algn="ctr"/>
            <a:r>
              <a:rPr lang="es-AR" sz="2400" b="1"/>
              <a:t>30 DE  JUNIO  2005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60500-F53D-4077-9AF3-D0C5869D10F9}" type="slidenum">
              <a:rPr lang="es-ES"/>
              <a:pPr>
                <a:defRPr/>
              </a:pPr>
              <a:t>164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2 Imagen" descr="HOMENAJE NICO LANDON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0" y="1047750"/>
            <a:ext cx="6350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987" name="3 CuadroTexto"/>
          <p:cNvSpPr txBox="1">
            <a:spLocks noChangeArrowheads="1"/>
          </p:cNvSpPr>
          <p:nvPr/>
        </p:nvSpPr>
        <p:spPr bwMode="auto">
          <a:xfrm>
            <a:off x="1428750" y="6000750"/>
            <a:ext cx="6286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400" b="1"/>
              <a:t>BANDERA EN LA CANCHA DE PLATENSE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420579-EE54-4EEE-BB43-F92FF67A39C2}" type="slidenum">
              <a:rPr lang="es-ES"/>
              <a:pPr>
                <a:defRPr/>
              </a:pPr>
              <a:t>165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2 Imagen" descr="soc_0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285750"/>
            <a:ext cx="4929187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1011" name="4 CuadroTexto"/>
          <p:cNvSpPr txBox="1">
            <a:spLocks noChangeArrowheads="1"/>
          </p:cNvSpPr>
          <p:nvPr/>
        </p:nvSpPr>
        <p:spPr bwMode="auto">
          <a:xfrm>
            <a:off x="2000250" y="5929313"/>
            <a:ext cx="52149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VELAS EN LA CATEDRAL     DICIEMBRE  2006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5EE325-8D57-4DB1-A199-320C52BE7210}" type="slidenum">
              <a:rPr lang="es-ES"/>
              <a:pPr>
                <a:defRPr/>
              </a:pPr>
              <a:t>166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7 Imagen" descr="DSC05064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8" y="0"/>
            <a:ext cx="7858125" cy="589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35" name="8 CuadroTexto"/>
          <p:cNvSpPr txBox="1">
            <a:spLocks noChangeArrowheads="1"/>
          </p:cNvSpPr>
          <p:nvPr/>
        </p:nvSpPr>
        <p:spPr bwMode="auto">
          <a:xfrm>
            <a:off x="571500" y="6027738"/>
            <a:ext cx="82867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MUESTRA DE FOTOS Y BANNERS </a:t>
            </a:r>
          </a:p>
          <a:p>
            <a:pPr algn="ctr"/>
            <a:r>
              <a:rPr lang="es-AR" sz="2400" b="1"/>
              <a:t>EN PLAZA LEZAMA  MAYO 2007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3C3418-0FC5-44F1-A57E-94A9B81BC11B}" type="slidenum">
              <a:rPr lang="es-ES"/>
              <a:pPr>
                <a:defRPr/>
              </a:pPr>
              <a:t>167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1 Imagen" descr="DSC0505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813" y="0"/>
            <a:ext cx="771525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59" name="2 Rectángulo"/>
          <p:cNvSpPr>
            <a:spLocks noChangeArrowheads="1"/>
          </p:cNvSpPr>
          <p:nvPr/>
        </p:nvSpPr>
        <p:spPr bwMode="auto">
          <a:xfrm>
            <a:off x="785813" y="5857875"/>
            <a:ext cx="7715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MUESTRA DE FOTOS Y BANNERS </a:t>
            </a:r>
          </a:p>
          <a:p>
            <a:pPr algn="ctr"/>
            <a:r>
              <a:rPr lang="es-AR" sz="2400" b="1"/>
              <a:t>EN PLAZA LEZAMA  MAYO 2007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BAEADE-BC15-4A4F-BF13-B09A28CDD7B2}" type="slidenum">
              <a:rPr lang="es-ES"/>
              <a:pPr>
                <a:defRPr/>
              </a:pPr>
              <a:t>168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1 Imagen" descr="DSC0504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0"/>
            <a:ext cx="7929562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3" name="2 CuadroTexto"/>
          <p:cNvSpPr txBox="1">
            <a:spLocks noChangeArrowheads="1"/>
          </p:cNvSpPr>
          <p:nvPr/>
        </p:nvSpPr>
        <p:spPr bwMode="auto">
          <a:xfrm>
            <a:off x="571500" y="6143625"/>
            <a:ext cx="7858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BANDERA  SUEÑOS EN MARCHA  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720709-D10D-4AFB-922F-F9ED3BA01DD7}" type="slidenum">
              <a:rPr lang="es-ES"/>
              <a:pPr>
                <a:defRPr/>
              </a:pPr>
              <a:t>169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6" name="1 Imagen" descr="DSC0504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0"/>
            <a:ext cx="7929562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1 Imagen" descr="ww2-7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357188"/>
            <a:ext cx="4348162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B41D49-A9FF-41BF-8EA1-D2617896EA5A}" type="slidenum">
              <a:rPr lang="es-ES"/>
              <a:pPr>
                <a:defRPr/>
              </a:pPr>
              <a:t>17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96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1 Imagen" descr="DSC0505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" y="214313"/>
            <a:ext cx="7858125" cy="589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7" name="2 CuadroTexto"/>
          <p:cNvSpPr txBox="1">
            <a:spLocks noChangeArrowheads="1"/>
          </p:cNvSpPr>
          <p:nvPr/>
        </p:nvSpPr>
        <p:spPr bwMode="auto">
          <a:xfrm>
            <a:off x="357188" y="6072188"/>
            <a:ext cx="8215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BANDERA  FOTOS DE LAS VICTIMAS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4FB9CB-9FF2-4AC4-87EC-221F4798F5D4}" type="slidenum">
              <a:rPr lang="es-ES"/>
              <a:pPr>
                <a:defRPr/>
              </a:pPr>
              <a:t>170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1 Imagen" descr="DSC0507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" y="0"/>
            <a:ext cx="8215313" cy="616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31" name="2 CuadroTexto"/>
          <p:cNvSpPr txBox="1">
            <a:spLocks noChangeArrowheads="1"/>
          </p:cNvSpPr>
          <p:nvPr/>
        </p:nvSpPr>
        <p:spPr bwMode="auto">
          <a:xfrm>
            <a:off x="428625" y="6357938"/>
            <a:ext cx="8286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800" b="1"/>
              <a:t>MARCHA    NOVIEMBRE 2006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D79A7-C893-4F43-A9A1-379E434885B3}" type="slidenum">
              <a:rPr lang="es-ES"/>
              <a:pPr>
                <a:defRPr/>
              </a:pPr>
              <a:t>171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1 Imagen" descr="primera marcha 02 01 0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071563"/>
            <a:ext cx="7959725" cy="465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4B45D0-9D83-4BF1-B2BE-AD5A44018D79}" type="slidenum">
              <a:rPr lang="es-ES"/>
              <a:pPr>
                <a:defRPr/>
              </a:pPr>
              <a:t>172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1 Imagen" descr="PASION QUEMER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000125"/>
            <a:ext cx="6524625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FFE645-ECF1-442E-809C-B5B977DE238C}" type="slidenum">
              <a:rPr lang="es-ES"/>
              <a:pPr>
                <a:defRPr/>
              </a:pPr>
              <a:t>173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1 Imagen" descr="march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785813"/>
            <a:ext cx="7910512" cy="525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2C2238-FFA8-4D1A-B541-3323707F2CA5}" type="slidenum">
              <a:rPr lang="es-ES"/>
              <a:pPr>
                <a:defRPr/>
              </a:pPr>
              <a:t>174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1 Imagen" descr="chicos y justicia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3000" y="593725"/>
            <a:ext cx="7000875" cy="555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From Where I Am - Enya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01063" y="5857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E4DA24-3D9A-4246-98E3-484249E45F23}" type="slidenum">
              <a:rPr lang="es-ES"/>
              <a:pPr>
                <a:defRPr/>
              </a:pPr>
              <a:t>175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9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Ellos%20duerme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58026">
            <a:off x="525783" y="-163286"/>
            <a:ext cx="8077957" cy="6781482"/>
          </a:xfrm>
          <a:prstGeom prst="star5">
            <a:avLst>
              <a:gd name="adj" fmla="val 21157"/>
              <a:gd name="hf" fmla="val 105146"/>
              <a:gd name="vf" fmla="val 110557"/>
            </a:avLst>
          </a:prstGeom>
          <a:ln w="190500" cap="sq">
            <a:solidFill>
              <a:schemeClr val="accent3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5 CuadroTexto"/>
          <p:cNvSpPr txBox="1"/>
          <p:nvPr/>
        </p:nvSpPr>
        <p:spPr>
          <a:xfrm>
            <a:off x="857250" y="2000250"/>
            <a:ext cx="7500938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4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Sueña </a:t>
            </a:r>
          </a:p>
          <a:p>
            <a:pPr algn="ctr">
              <a:defRPr/>
            </a:pPr>
            <a:r>
              <a:rPr lang="es-AR" sz="4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 un mañana</a:t>
            </a:r>
          </a:p>
          <a:p>
            <a:pPr algn="ctr">
              <a:defRPr/>
            </a:pPr>
            <a:r>
              <a:rPr lang="es-AR" sz="4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un mundo nuevo</a:t>
            </a:r>
          </a:p>
          <a:p>
            <a:pPr algn="ctr">
              <a:defRPr/>
            </a:pPr>
            <a:r>
              <a:rPr lang="es-AR" sz="4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debe llegar</a:t>
            </a:r>
          </a:p>
        </p:txBody>
      </p:sp>
      <p:pic>
        <p:nvPicPr>
          <p:cNvPr id="7" name="Sueña - Luis Miguel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143875" y="5643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A369A5-3519-4423-AB47-EE5B926AFA07}" type="slidenum">
              <a:rPr lang="es-ES"/>
              <a:pPr>
                <a:defRPr/>
              </a:pPr>
              <a:t>176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1 Imagen" descr="Puesta de so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14313"/>
            <a:ext cx="809625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>
            <a:spLocks noChangeArrowheads="1"/>
          </p:cNvSpPr>
          <p:nvPr/>
        </p:nvSpPr>
        <p:spPr bwMode="auto">
          <a:xfrm>
            <a:off x="1285875" y="500063"/>
            <a:ext cx="6858000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4400" b="1">
                <a:solidFill>
                  <a:srgbClr val="FFFF00"/>
                </a:solidFill>
              </a:rPr>
              <a:t>HONRAR LA VIDA</a:t>
            </a:r>
          </a:p>
          <a:p>
            <a:endParaRPr lang="es-AR"/>
          </a:p>
        </p:txBody>
      </p:sp>
      <p:pic>
        <p:nvPicPr>
          <p:cNvPr id="4" name="HONRAR LA VIDA  MARILINA ROSS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143875" y="5786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1714500" y="3143250"/>
            <a:ext cx="5429250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36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MERECER LA VIDA </a:t>
            </a:r>
          </a:p>
          <a:p>
            <a:pPr algn="ctr">
              <a:defRPr/>
            </a:pPr>
            <a:r>
              <a:rPr lang="es-AR" sz="36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NO ES CALLAR Y CONSENTIR</a:t>
            </a:r>
          </a:p>
          <a:p>
            <a:pPr algn="ctr">
              <a:defRPr/>
            </a:pPr>
            <a:r>
              <a:rPr lang="es-AR" sz="36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TANTAS INJUSTICIAS REPETIDAS</a:t>
            </a:r>
          </a:p>
        </p:txBody>
      </p:sp>
      <p:pic>
        <p:nvPicPr>
          <p:cNvPr id="6" name="Picture 6" descr="Logo Que No Se Repit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13" y="1500188"/>
            <a:ext cx="142875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A51924-B20E-42CD-A5A0-79A6C4141C62}" type="slidenum">
              <a:rPr lang="es-ES"/>
              <a:pPr>
                <a:defRPr/>
              </a:pPr>
              <a:t>177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2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1 Imagen" descr="Puesta de so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14313"/>
            <a:ext cx="809625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>
            <a:spLocks noChangeArrowheads="1"/>
          </p:cNvSpPr>
          <p:nvPr/>
        </p:nvSpPr>
        <p:spPr bwMode="auto">
          <a:xfrm>
            <a:off x="1214438" y="642938"/>
            <a:ext cx="67151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800" b="1">
                <a:solidFill>
                  <a:srgbClr val="FFFF00"/>
                </a:solidFill>
              </a:rPr>
              <a:t>ESO DE DURAR Y TRANSCURRIR</a:t>
            </a:r>
          </a:p>
          <a:p>
            <a:r>
              <a:rPr lang="es-AR" sz="2800" b="1">
                <a:solidFill>
                  <a:srgbClr val="FFFF00"/>
                </a:solidFill>
              </a:rPr>
              <a:t>NO NOS DA DERECHO A PRESUMIR</a:t>
            </a:r>
          </a:p>
        </p:txBody>
      </p:sp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2786063" y="1857375"/>
            <a:ext cx="52863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3200" b="1">
                <a:solidFill>
                  <a:srgbClr val="FFFF00"/>
                </a:solidFill>
              </a:rPr>
              <a:t>PORQUE NO ES LO MISMO QUE VIVIR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2071688" y="3357563"/>
            <a:ext cx="557212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7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HONRAR LA VIDA</a:t>
            </a:r>
          </a:p>
        </p:txBody>
      </p:sp>
      <p:pic>
        <p:nvPicPr>
          <p:cNvPr id="6" name="Picture 6" descr="Logo Que No Se Repit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188" y="4849813"/>
            <a:ext cx="1214437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CCD3B-E4EE-45F4-8B17-CA5DCE645652}" type="slidenum">
              <a:rPr lang="es-ES"/>
              <a:pPr>
                <a:defRPr/>
              </a:pPr>
              <a:t>178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1 Imagen" descr="ww2-5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285750"/>
            <a:ext cx="6881812" cy="560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6C1FFB-C988-483E-8E6F-530E8E4D9D51}" type="slidenum">
              <a:rPr lang="es-ES"/>
              <a:pPr>
                <a:defRPr/>
              </a:pPr>
              <a:t>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1 Imagen" descr="ww2-10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428625"/>
            <a:ext cx="7096125" cy="557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8AEDA6-093C-4904-AE07-6C34CF352CA8}" type="slidenum">
              <a:rPr lang="es-ES"/>
              <a:pPr>
                <a:defRPr/>
              </a:pPr>
              <a:t>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fotos de los chicos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0" y="0"/>
            <a:ext cx="4695825" cy="678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E8DA02-DC57-4051-B9BE-1488A1D84D84}" type="slidenum">
              <a:rPr lang="es-ES"/>
              <a:pPr>
                <a:defRPr/>
              </a:pPr>
              <a:t>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357158" y="500018"/>
            <a:ext cx="1018612" cy="6357982"/>
          </a:xfrm>
          <a:prstGeom prst="rect">
            <a:avLst/>
          </a:prstGeom>
          <a:noFill/>
        </p:spPr>
        <p:txBody>
          <a:bodyPr vert="wordArtVert">
            <a:spAutoFit/>
          </a:bodyPr>
          <a:lstStyle/>
          <a:p>
            <a:pPr>
              <a:defRPr/>
            </a:pPr>
            <a:r>
              <a:rPr lang="es-AR" sz="4000" b="1" dirty="0">
                <a:latin typeface="Comic Sans MS" pitchFamily="66" charset="0"/>
                <a:cs typeface="Arial" pitchFamily="34" charset="0"/>
              </a:rPr>
              <a:t>MEMORIA</a:t>
            </a:r>
          </a:p>
        </p:txBody>
      </p:sp>
      <p:sp>
        <p:nvSpPr>
          <p:cNvPr id="8" name="7 Rectángulo"/>
          <p:cNvSpPr/>
          <p:nvPr/>
        </p:nvSpPr>
        <p:spPr>
          <a:xfrm>
            <a:off x="7858148" y="357166"/>
            <a:ext cx="851836" cy="5857916"/>
          </a:xfrm>
          <a:prstGeom prst="rect">
            <a:avLst/>
          </a:prstGeom>
        </p:spPr>
        <p:txBody>
          <a:bodyPr vert="wordArtVert">
            <a:spAutoFit/>
          </a:bodyPr>
          <a:lstStyle/>
          <a:p>
            <a:pPr>
              <a:defRPr/>
            </a:pPr>
            <a:r>
              <a:rPr lang="es-AR" sz="3200" b="1" dirty="0">
                <a:latin typeface="Comic Sans MS" pitchFamily="66" charset="0"/>
              </a:rPr>
              <a:t>HISTORIA</a:t>
            </a:r>
            <a:endParaRPr lang="es-AR" sz="3200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1 Imagen" descr="ww2-7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285750"/>
            <a:ext cx="6143625" cy="569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ED190-141A-4079-B71A-8BD4B589FD84}" type="slidenum">
              <a:rPr lang="es-ES"/>
              <a:pPr>
                <a:defRPr/>
              </a:pPr>
              <a:t>20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1 Imagen" descr="ww2-5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57188"/>
            <a:ext cx="6881813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8B045-0590-451F-80D6-D1C245B20394}" type="slidenum">
              <a:rPr lang="es-ES"/>
              <a:pPr>
                <a:defRPr/>
              </a:pPr>
              <a:t>21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000125" y="714375"/>
            <a:ext cx="7072313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5400" b="1" dirty="0">
                <a:solidFill>
                  <a:schemeClr val="accent6">
                    <a:lumMod val="50000"/>
                  </a:schemeClr>
                </a:solidFill>
              </a:rPr>
              <a:t>MEMORIAL   HOLOCAUSTO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1714500" y="3357563"/>
            <a:ext cx="5786438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s-AR" sz="5400" b="1" dirty="0">
                <a:solidFill>
                  <a:schemeClr val="accent5">
                    <a:lumMod val="50000"/>
                  </a:schemeClr>
                </a:solidFill>
              </a:rPr>
              <a:t>BERLIN  ALEMANIA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857250" y="5357813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4000" b="1" dirty="0">
                <a:solidFill>
                  <a:schemeClr val="bg2">
                    <a:lumMod val="50000"/>
                  </a:schemeClr>
                </a:solidFill>
              </a:rPr>
              <a:t>MAYO 2005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8AD8F7-71CB-43CD-B390-F45BF592C43C}" type="slidenum">
              <a:rPr lang="es-ES"/>
              <a:pPr>
                <a:defRPr/>
              </a:pPr>
              <a:t>22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alpha val="25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1 Imagen" descr="perspectiva aerea se ven como ola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928688"/>
            <a:ext cx="7024688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2 CuadroTexto"/>
          <p:cNvSpPr txBox="1">
            <a:spLocks noChangeArrowheads="1"/>
          </p:cNvSpPr>
          <p:nvPr/>
        </p:nvSpPr>
        <p:spPr bwMode="auto">
          <a:xfrm>
            <a:off x="1071563" y="357188"/>
            <a:ext cx="5000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000" b="1">
                <a:latin typeface="Comic Sans MS" pitchFamily="66" charset="0"/>
              </a:rPr>
              <a:t>MEMORIA  HOLOCAUSTO   BERLIN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6F5BBB-6DFA-4DFC-9672-C1703772B652}" type="slidenum">
              <a:rPr lang="es-ES"/>
              <a:pPr>
                <a:defRPr/>
              </a:pPr>
              <a:t>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8000">
              <a:srgbClr val="FF0000">
                <a:alpha val="25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1 Imagen" descr="monumento al holocausto 2 puerta de brandenburgo al fond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00063"/>
            <a:ext cx="792162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2 CuadroTexto"/>
          <p:cNvSpPr txBox="1">
            <a:spLocks noChangeArrowheads="1"/>
          </p:cNvSpPr>
          <p:nvPr/>
        </p:nvSpPr>
        <p:spPr bwMode="auto">
          <a:xfrm>
            <a:off x="1285875" y="6457950"/>
            <a:ext cx="7286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400" b="1">
                <a:latin typeface="Comic Sans MS" pitchFamily="66" charset="0"/>
              </a:rPr>
              <a:t>MEMORIAL     HOLOCAUTO    BERLIN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975A12-5465-435E-9893-235C9CE2B27E}" type="slidenum">
              <a:rPr lang="es-ES"/>
              <a:pPr>
                <a:defRPr/>
              </a:pPr>
              <a:t>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alpha val="25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15729204_extras_ladillos_2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333375"/>
            <a:ext cx="4397375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250825" y="765175"/>
            <a:ext cx="2520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AR"/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323850" y="765175"/>
            <a:ext cx="19446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chemeClr val="bg1"/>
                </a:solidFill>
                <a:latin typeface="Comic Sans MS" pitchFamily="66" charset="0"/>
              </a:rPr>
              <a:t>MEMORIAL HOLOCAUSTO BERLIN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1ED136-3F77-454E-9F25-8B2F287EF5F3}" type="slidenum">
              <a:rPr lang="es-ES"/>
              <a:pPr>
                <a:defRPr/>
              </a:pPr>
              <a:t>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alpha val="25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1 Imagen" descr="monumento al holocausto 4 pasillo entre bloqu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428625"/>
            <a:ext cx="4575175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2 CuadroTexto"/>
          <p:cNvSpPr txBox="1">
            <a:spLocks noChangeArrowheads="1"/>
          </p:cNvSpPr>
          <p:nvPr/>
        </p:nvSpPr>
        <p:spPr bwMode="auto">
          <a:xfrm>
            <a:off x="6929438" y="1071563"/>
            <a:ext cx="2000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000" b="1"/>
              <a:t>MEMORIAL</a:t>
            </a:r>
          </a:p>
          <a:p>
            <a:r>
              <a:rPr lang="es-AR" sz="2000" b="1"/>
              <a:t>HOLOCAUSTO</a:t>
            </a:r>
          </a:p>
          <a:p>
            <a:endParaRPr lang="es-AR" sz="2000" b="1"/>
          </a:p>
          <a:p>
            <a:r>
              <a:rPr lang="es-AR" sz="2000" b="1"/>
              <a:t>BERLIN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73091F-83BF-43E8-9D7F-25F95E3A5204}" type="slidenum">
              <a:rPr lang="es-ES"/>
              <a:pPr>
                <a:defRPr/>
              </a:pPr>
              <a:t>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>
                <a:alpha val="25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115729204_extras_ladillos_1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260350"/>
            <a:ext cx="4708525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323850" y="620713"/>
            <a:ext cx="45354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" sz="2000" b="1">
                <a:solidFill>
                  <a:schemeClr val="bg2"/>
                </a:solidFill>
                <a:latin typeface="Comic Sans MS" pitchFamily="66" charset="0"/>
              </a:rPr>
              <a:t>Memorial </a:t>
            </a:r>
          </a:p>
          <a:p>
            <a:pPr eaLnBrk="1" hangingPunct="1">
              <a:spcBef>
                <a:spcPct val="50000"/>
              </a:spcBef>
            </a:pPr>
            <a:r>
              <a:rPr lang="es-ES" sz="2000" b="1">
                <a:solidFill>
                  <a:schemeClr val="bg2"/>
                </a:solidFill>
                <a:latin typeface="Comic Sans MS" pitchFamily="66" charset="0"/>
              </a:rPr>
              <a:t>Holocausto </a:t>
            </a:r>
          </a:p>
          <a:p>
            <a:pPr eaLnBrk="1" hangingPunct="1">
              <a:spcBef>
                <a:spcPct val="50000"/>
              </a:spcBef>
            </a:pPr>
            <a:r>
              <a:rPr lang="es-ES" sz="2000" b="1">
                <a:solidFill>
                  <a:schemeClr val="bg2"/>
                </a:solidFill>
                <a:latin typeface="Comic Sans MS" pitchFamily="66" charset="0"/>
              </a:rPr>
              <a:t>Berlin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441A23-6FD0-4AF3-B5DD-5DA05B0493BC}" type="slidenum">
              <a:rPr lang="es-ES"/>
              <a:pPr>
                <a:defRPr/>
              </a:pPr>
              <a:t>27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1 Imagen" descr="documentos privados de las victimas en el sitio de informaci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500063"/>
            <a:ext cx="7961313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2 CuadroTexto"/>
          <p:cNvSpPr txBox="1">
            <a:spLocks noChangeArrowheads="1"/>
          </p:cNvSpPr>
          <p:nvPr/>
        </p:nvSpPr>
        <p:spPr bwMode="auto">
          <a:xfrm>
            <a:off x="1143000" y="6457950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000" b="1"/>
              <a:t>CENTRO DE INFORMACION   Documentos   Víctimas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CB19D4-C37B-424A-AAE8-BB58019C87A9}" type="slidenum">
              <a:rPr lang="es-ES"/>
              <a:pPr>
                <a:defRPr/>
              </a:pPr>
              <a:t>28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1 Imagen" descr="objetivo del centro de informacion contar las historias de las victima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714375"/>
            <a:ext cx="7458075" cy="551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2 CuadroTexto"/>
          <p:cNvSpPr txBox="1">
            <a:spLocks noChangeArrowheads="1"/>
          </p:cNvSpPr>
          <p:nvPr/>
        </p:nvSpPr>
        <p:spPr bwMode="auto">
          <a:xfrm>
            <a:off x="857250" y="5572125"/>
            <a:ext cx="7715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b="1">
                <a:solidFill>
                  <a:schemeClr val="bg1"/>
                </a:solidFill>
              </a:rPr>
              <a:t>CENTRO DE INFORMACION    EN   MEMORIAL HOLOCAUSTO   BERLIN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D6CDC-0D98-45B2-9DF3-F316C10072E8}" type="slidenum">
              <a:rPr lang="es-ES"/>
              <a:pPr>
                <a:defRPr/>
              </a:pPr>
              <a:t>29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4 Imagen" descr="TITANI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642938"/>
            <a:ext cx="8104187" cy="57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5 CuadroTexto"/>
          <p:cNvSpPr txBox="1">
            <a:spLocks noChangeArrowheads="1"/>
          </p:cNvSpPr>
          <p:nvPr/>
        </p:nvSpPr>
        <p:spPr bwMode="auto">
          <a:xfrm>
            <a:off x="857250" y="1000125"/>
            <a:ext cx="4500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s-AR" sz="2800" b="1" dirty="0">
                <a:solidFill>
                  <a:schemeClr val="accent6">
                    <a:lumMod val="75000"/>
                  </a:schemeClr>
                </a:solidFill>
                <a:latin typeface="Berlin Sans FB" pitchFamily="34" charset="0"/>
              </a:rPr>
              <a:t>TITANIC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C505A7-4A2F-4E49-9AEB-F30E24D72AE2}" type="slidenum">
              <a:rPr lang="es-ES"/>
              <a:pPr>
                <a:defRPr/>
              </a:pPr>
              <a:t>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8000">
              <a:srgbClr val="FF0000">
                <a:alpha val="46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115729204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981075"/>
            <a:ext cx="6911975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1187450" y="5805488"/>
            <a:ext cx="6769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" sz="2400" b="1">
                <a:latin typeface="Comic Sans MS" pitchFamily="66" charset="0"/>
              </a:rPr>
              <a:t>Memorial Holocausto  Berlin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7D3CBC-A317-4C99-8DA9-C8B4EB2C7C56}" type="slidenum">
              <a:rPr lang="es-ES"/>
              <a:pPr>
                <a:defRPr/>
              </a:pPr>
              <a:t>30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08886B-3D11-4007-A356-56FF2242FBF7}" type="slidenum">
              <a:rPr lang="es-ES" smtClean="0"/>
              <a:pPr>
                <a:defRPr/>
              </a:pPr>
              <a:t>31</a:t>
            </a:fld>
            <a:endParaRPr lang="es-ES"/>
          </a:p>
        </p:txBody>
      </p:sp>
      <p:sp>
        <p:nvSpPr>
          <p:cNvPr id="32772" name="3 CuadroTexto"/>
          <p:cNvSpPr txBox="1">
            <a:spLocks noChangeArrowheads="1"/>
          </p:cNvSpPr>
          <p:nvPr/>
        </p:nvSpPr>
        <p:spPr bwMode="auto">
          <a:xfrm>
            <a:off x="1785938" y="1071563"/>
            <a:ext cx="7358062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400">
                <a:latin typeface="Arial Black" pitchFamily="34" charset="0"/>
              </a:rPr>
              <a:t>LAS NUEVAS GENERACIONES DE ALEMANES</a:t>
            </a:r>
          </a:p>
          <a:p>
            <a:endParaRPr lang="es-AR" sz="2400">
              <a:latin typeface="Arial Black" pitchFamily="34" charset="0"/>
            </a:endParaRPr>
          </a:p>
          <a:p>
            <a:r>
              <a:rPr lang="es-AR" sz="2400">
                <a:latin typeface="Arial Black" pitchFamily="34" charset="0"/>
              </a:rPr>
              <a:t>NO SON RESPONSABLES DEL HOLOCAUSTRO…………….</a:t>
            </a:r>
          </a:p>
          <a:p>
            <a:endParaRPr lang="es-AR" sz="2400">
              <a:latin typeface="Arial Black" pitchFamily="34" charset="0"/>
            </a:endParaRPr>
          </a:p>
          <a:p>
            <a:r>
              <a:rPr lang="es-AR" sz="2400">
                <a:latin typeface="Arial Black" pitchFamily="34" charset="0"/>
              </a:rPr>
              <a:t>EN CAMBIO, …SI SON RESPONSABLES</a:t>
            </a:r>
          </a:p>
          <a:p>
            <a:r>
              <a:rPr lang="es-AR" sz="2400">
                <a:latin typeface="Arial Black" pitchFamily="34" charset="0"/>
              </a:rPr>
              <a:t>DE LA PRESERVACION DE LA MEMORIA</a:t>
            </a:r>
          </a:p>
          <a:p>
            <a:endParaRPr lang="es-AR" sz="2400">
              <a:latin typeface="Arial Black" pitchFamily="34" charset="0"/>
            </a:endParaRPr>
          </a:p>
          <a:p>
            <a:endParaRPr lang="es-AR" sz="2400">
              <a:latin typeface="Arial Black" pitchFamily="34" charset="0"/>
            </a:endParaRPr>
          </a:p>
          <a:p>
            <a:endParaRPr lang="es-AR" sz="2400">
              <a:latin typeface="Arial Black" pitchFamily="34" charset="0"/>
            </a:endParaRPr>
          </a:p>
          <a:p>
            <a:r>
              <a:rPr lang="es-AR" sz="2400">
                <a:latin typeface="Arial Black" pitchFamily="34" charset="0"/>
              </a:rPr>
              <a:t>RICHARD WEISACKER</a:t>
            </a:r>
            <a:endParaRPr lang="es-AR">
              <a:latin typeface="Arial Black" pitchFamily="34" charset="0"/>
            </a:endParaRPr>
          </a:p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643063" y="928688"/>
            <a:ext cx="7143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4400" b="1"/>
              <a:t>TORRES GEMELAS</a:t>
            </a:r>
          </a:p>
        </p:txBody>
      </p:sp>
      <p:sp>
        <p:nvSpPr>
          <p:cNvPr id="3" name="2 CuadroTexto"/>
          <p:cNvSpPr txBox="1">
            <a:spLocks noChangeArrowheads="1"/>
          </p:cNvSpPr>
          <p:nvPr/>
        </p:nvSpPr>
        <p:spPr bwMode="auto">
          <a:xfrm>
            <a:off x="2857500" y="2857500"/>
            <a:ext cx="342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3600" b="1"/>
              <a:t>NEW YORK</a:t>
            </a:r>
          </a:p>
        </p:txBody>
      </p:sp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1643063" y="4500563"/>
            <a:ext cx="6072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3200" b="1"/>
              <a:t>11 DE SEPTIEMBRE DE 2001</a:t>
            </a:r>
          </a:p>
        </p:txBody>
      </p:sp>
      <p:pic>
        <p:nvPicPr>
          <p:cNvPr id="5" name="EL SHOW DEBE CONTINUAR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429625" y="5857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D9ABE-14E3-4A48-B7E4-7285C3095429}" type="slidenum">
              <a:rPr lang="es-ES"/>
              <a:pPr>
                <a:defRPr/>
              </a:pPr>
              <a:t>32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numSld="10">
                <p:cTn id="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ORRES GEMELAS 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642938"/>
            <a:ext cx="6500812" cy="548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A0E048-FDF3-43E5-872C-EDE2E272D155}" type="slidenum">
              <a:rPr lang="es-ES"/>
              <a:pPr>
                <a:defRPr/>
              </a:pPr>
              <a:t>33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298450"/>
            <a:ext cx="528637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40D599-D5F3-4BF9-A719-AFB8640CAE4E}" type="slidenum">
              <a:rPr lang="es-ES"/>
              <a:pPr>
                <a:defRPr/>
              </a:pPr>
              <a:t>34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G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642938"/>
            <a:ext cx="7500937" cy="56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B9C244-3EB8-4169-B5E1-863B57439BEC}" type="slidenum">
              <a:rPr lang="es-ES"/>
              <a:pPr>
                <a:defRPr/>
              </a:pPr>
              <a:t>35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6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T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204788"/>
            <a:ext cx="4071937" cy="612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2CBD0F-F2E7-41A1-9794-6F95A5583B1C}" type="slidenum">
              <a:rPr lang="es-ES"/>
              <a:pPr>
                <a:defRPr/>
              </a:pPr>
              <a:t>36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G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385763"/>
            <a:ext cx="7215187" cy="59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06CC3C-F443-44C6-9C3E-4F0B9295FE51}" type="slidenum">
              <a:rPr lang="es-ES"/>
              <a:pPr>
                <a:defRPr/>
              </a:pPr>
              <a:t>37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G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785813"/>
            <a:ext cx="788670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799F66-522F-4752-B856-61669B970E2A}" type="slidenum">
              <a:rPr lang="es-ES"/>
              <a:pPr>
                <a:defRPr/>
              </a:pPr>
              <a:t>38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G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975" y="785813"/>
            <a:ext cx="829945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A2922F-A3F1-43DE-91E8-08FF6D4FB05F}" type="slidenum">
              <a:rPr lang="es-ES"/>
              <a:pPr>
                <a:defRPr/>
              </a:pPr>
              <a:t>39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itani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413" y="1857375"/>
            <a:ext cx="80359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2 CuadroTexto"/>
          <p:cNvSpPr txBox="1">
            <a:spLocks noChangeArrowheads="1"/>
          </p:cNvSpPr>
          <p:nvPr/>
        </p:nvSpPr>
        <p:spPr bwMode="auto">
          <a:xfrm>
            <a:off x="4857750" y="5429250"/>
            <a:ext cx="3071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800" b="1">
                <a:latin typeface="Century" pitchFamily="18" charset="0"/>
              </a:rPr>
              <a:t>TITANIC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936D7-D31F-4183-91B9-2FC28ADC20F1}" type="slidenum">
              <a:rPr lang="es-ES"/>
              <a:pPr>
                <a:defRPr/>
              </a:pPr>
              <a:t>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G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357188"/>
            <a:ext cx="4270375" cy="596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B04909-6236-41A6-97E0-7567DC390E1F}" type="slidenum">
              <a:rPr lang="es-ES"/>
              <a:pPr>
                <a:defRPr/>
              </a:pPr>
              <a:t>40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5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TG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571500"/>
            <a:ext cx="7232650" cy="553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119ACC-7B58-44DC-B3D6-5E0A651C0B13}" type="slidenum">
              <a:rPr lang="es-ES"/>
              <a:pPr>
                <a:defRPr/>
              </a:pPr>
              <a:t>41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G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714375"/>
            <a:ext cx="8243888" cy="536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76813D-C605-456C-BF97-7AC54418DC0D}" type="slidenum">
              <a:rPr lang="es-ES"/>
              <a:pPr>
                <a:defRPr/>
              </a:pPr>
              <a:t>42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5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85750"/>
            <a:ext cx="6451600" cy="58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2857500" y="5214938"/>
            <a:ext cx="4029075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AR" sz="2400" b="1" dirty="0">
                <a:solidFill>
                  <a:schemeClr val="bg1">
                    <a:lumMod val="95000"/>
                  </a:schemeClr>
                </a:solidFill>
              </a:rPr>
              <a:t>EL SHOW, COMO LA VIDA</a:t>
            </a:r>
          </a:p>
          <a:p>
            <a:pPr algn="ctr">
              <a:defRPr/>
            </a:pPr>
            <a:r>
              <a:rPr lang="es-AR" sz="2400" b="1" dirty="0">
                <a:solidFill>
                  <a:schemeClr val="bg1">
                    <a:lumMod val="95000"/>
                  </a:schemeClr>
                </a:solidFill>
              </a:rPr>
              <a:t> DEBE CONTINUAR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6FDAEA-3EA9-4200-A156-2BD520A3FD04}" type="slidenum">
              <a:rPr lang="es-ES"/>
              <a:pPr>
                <a:defRPr/>
              </a:pPr>
              <a:t>43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FF00">
                <a:alpha val="74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TORRES GEMEL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0"/>
            <a:ext cx="6410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250825" y="0"/>
            <a:ext cx="3203575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Zona cero  </a:t>
            </a:r>
          </a:p>
          <a:p>
            <a:pPr>
              <a:spcBef>
                <a:spcPct val="50000"/>
              </a:spcBef>
              <a:defRPr/>
            </a:pPr>
            <a:r>
              <a:rPr lang="es-ES" sz="28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New York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6DD95-3810-4B34-82BC-B2AB05AE7EEF}" type="slidenum">
              <a:rPr lang="es-ES"/>
              <a:pPr>
                <a:defRPr/>
              </a:pPr>
              <a:t>44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FF00">
                <a:alpha val="74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040123_eu_wtc_freedomtow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6250"/>
            <a:ext cx="8424863" cy="585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539750" y="836613"/>
            <a:ext cx="331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AR"/>
          </a:p>
        </p:txBody>
      </p:sp>
      <p:sp>
        <p:nvSpPr>
          <p:cNvPr id="47108" name="Text Box 7"/>
          <p:cNvSpPr txBox="1">
            <a:spLocks noChangeArrowheads="1"/>
          </p:cNvSpPr>
          <p:nvPr/>
        </p:nvSpPr>
        <p:spPr bwMode="auto">
          <a:xfrm>
            <a:off x="468313" y="620713"/>
            <a:ext cx="30956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>
                <a:latin typeface="Comic Sans MS" pitchFamily="66" charset="0"/>
              </a:rPr>
              <a:t>Zona cero</a:t>
            </a:r>
          </a:p>
          <a:p>
            <a:pPr>
              <a:spcBef>
                <a:spcPct val="50000"/>
              </a:spcBef>
            </a:pPr>
            <a:r>
              <a:rPr lang="es-ES" sz="2400">
                <a:latin typeface="Comic Sans MS" pitchFamily="66" charset="0"/>
              </a:rPr>
              <a:t>New York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E2FC24-9FC4-4AE8-B3CB-AE8167F106AE}" type="slidenum">
              <a:rPr lang="es-ES"/>
              <a:pPr>
                <a:defRPr/>
              </a:pPr>
              <a:t>45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FF00">
                <a:alpha val="74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040123_eu_wtc_freedomtow_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33375"/>
            <a:ext cx="5632450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 Box 5"/>
          <p:cNvSpPr txBox="1">
            <a:spLocks noChangeArrowheads="1"/>
          </p:cNvSpPr>
          <p:nvPr/>
        </p:nvSpPr>
        <p:spPr bwMode="auto">
          <a:xfrm>
            <a:off x="1979613" y="620713"/>
            <a:ext cx="22320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>
                <a:latin typeface="Comic Sans MS" pitchFamily="66" charset="0"/>
              </a:rPr>
              <a:t>Zona cero</a:t>
            </a:r>
          </a:p>
          <a:p>
            <a:pPr>
              <a:spcBef>
                <a:spcPct val="50000"/>
              </a:spcBef>
            </a:pPr>
            <a:r>
              <a:rPr lang="es-ES" sz="2400">
                <a:latin typeface="Comic Sans MS" pitchFamily="66" charset="0"/>
              </a:rPr>
              <a:t>New York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0756F8-FBAF-4246-9E9C-192003C9E5D5}" type="slidenum">
              <a:rPr lang="es-ES"/>
              <a:pPr>
                <a:defRPr/>
              </a:pPr>
              <a:t>46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4000">
              <a:srgbClr val="FFC000">
                <a:alpha val="33000"/>
              </a:srgbClr>
            </a:gs>
            <a:gs pos="34000">
              <a:srgbClr val="FFC000">
                <a:alpha val="33000"/>
              </a:srgbClr>
            </a:gs>
            <a:gs pos="49000">
              <a:srgbClr val="FFC000">
                <a:alpha val="2600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040123_eu_wtc_freedomtow_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60350"/>
            <a:ext cx="5561013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Text Box 5"/>
          <p:cNvSpPr txBox="1">
            <a:spLocks noChangeArrowheads="1"/>
          </p:cNvSpPr>
          <p:nvPr/>
        </p:nvSpPr>
        <p:spPr bwMode="auto">
          <a:xfrm>
            <a:off x="1979613" y="476250"/>
            <a:ext cx="201612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>
                <a:latin typeface="Comic Sans MS" pitchFamily="66" charset="0"/>
              </a:rPr>
              <a:t>Zona cero</a:t>
            </a:r>
          </a:p>
          <a:p>
            <a:pPr>
              <a:spcBef>
                <a:spcPct val="50000"/>
              </a:spcBef>
            </a:pPr>
            <a:r>
              <a:rPr lang="es-ES" sz="2400">
                <a:latin typeface="Comic Sans MS" pitchFamily="66" charset="0"/>
              </a:rPr>
              <a:t>New York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0F6A76-B7D7-4713-8C7C-ADBBE1A45549}" type="slidenum">
              <a:rPr lang="es-ES"/>
              <a:pPr>
                <a:defRPr/>
              </a:pPr>
              <a:t>47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FF00">
                <a:alpha val="74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040123_eu_wtc_freedomtow_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500063"/>
            <a:ext cx="8497887" cy="590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ext Box 6"/>
          <p:cNvSpPr txBox="1">
            <a:spLocks noChangeArrowheads="1"/>
          </p:cNvSpPr>
          <p:nvPr/>
        </p:nvSpPr>
        <p:spPr bwMode="auto">
          <a:xfrm>
            <a:off x="684213" y="765175"/>
            <a:ext cx="19446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latin typeface="Comic Sans MS" pitchFamily="66" charset="0"/>
              </a:rPr>
              <a:t>Zona Cero</a:t>
            </a:r>
          </a:p>
          <a:p>
            <a:pPr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latin typeface="Comic Sans MS" pitchFamily="66" charset="0"/>
              </a:rPr>
              <a:t>New York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ED607A-998B-45CA-9076-3036FD6CC051}" type="slidenum">
              <a:rPr lang="es-ES"/>
              <a:pPr>
                <a:defRPr/>
              </a:pPr>
              <a:t>48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FF00">
                <a:alpha val="74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1 Imagen" descr="040123_eu_wtc_freedomtow_0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714375"/>
            <a:ext cx="7977187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5857875" y="1000125"/>
            <a:ext cx="2286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20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ZONA CERO   NEW YORK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2D57E-7660-42C9-8561-FA51B68CE2C3}" type="slidenum">
              <a:rPr lang="es-ES"/>
              <a:pPr>
                <a:defRPr/>
              </a:pPr>
              <a:t>49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1 Imagen" descr="titanic escaler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714375"/>
            <a:ext cx="7961313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2 CuadroTexto"/>
          <p:cNvSpPr txBox="1">
            <a:spLocks noChangeArrowheads="1"/>
          </p:cNvSpPr>
          <p:nvPr/>
        </p:nvSpPr>
        <p:spPr bwMode="auto">
          <a:xfrm>
            <a:off x="2786063" y="6500813"/>
            <a:ext cx="6357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000" b="1">
                <a:latin typeface="Century" pitchFamily="18" charset="0"/>
              </a:rPr>
              <a:t>TITANIC     ESCALERA   SALON   PRINCIPAL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8BC3A3-6873-4504-BE24-E6ECD6389824}" type="slidenum">
              <a:rPr lang="es-ES"/>
              <a:pPr>
                <a:defRPr/>
              </a:pPr>
              <a:t>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rgbClr val="FFFF00">
                <a:alpha val="55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TORRES GEMELAS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2213" y="0"/>
            <a:ext cx="4219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357188" y="642938"/>
            <a:ext cx="20177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Zona Cero</a:t>
            </a:r>
          </a:p>
          <a:p>
            <a:pPr>
              <a:spcBef>
                <a:spcPct val="50000"/>
              </a:spcBef>
              <a:defRPr/>
            </a:pPr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New York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7A6281-CA2B-468C-9CB7-A284F386EE01}" type="slidenum">
              <a:rPr lang="es-ES"/>
              <a:pPr>
                <a:defRPr/>
              </a:pPr>
              <a:t>50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2000">
              <a:srgbClr val="FFFF00">
                <a:alpha val="55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TORRES GEMELAS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1438" y="0"/>
            <a:ext cx="3921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250825" y="404813"/>
            <a:ext cx="22336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400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Zona Cero</a:t>
            </a:r>
          </a:p>
          <a:p>
            <a:pPr>
              <a:spcBef>
                <a:spcPct val="50000"/>
              </a:spcBef>
              <a:defRPr/>
            </a:pPr>
            <a:r>
              <a:rPr lang="es-ES" sz="2400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New York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83427C-D4B9-46B3-8683-AFB0D6EAAC63}" type="slidenum">
              <a:rPr lang="es-ES"/>
              <a:pPr>
                <a:defRPr/>
              </a:pPr>
              <a:t>51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0F2110-31EF-4A79-8395-D05E8E1896D3}" type="slidenum">
              <a:rPr lang="es-ES" smtClean="0"/>
              <a:pPr>
                <a:defRPr/>
              </a:pPr>
              <a:t>52</a:t>
            </a:fld>
            <a:endParaRPr lang="es-ES"/>
          </a:p>
        </p:txBody>
      </p:sp>
      <p:pic>
        <p:nvPicPr>
          <p:cNvPr id="4" name="Picture 4" descr="TORRES GEMEL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0"/>
            <a:ext cx="6410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C241CB-5735-4C1A-9522-1AD26C01DBAB}" type="slidenum">
              <a:rPr lang="es-ES" smtClean="0"/>
              <a:pPr>
                <a:defRPr/>
              </a:pPr>
              <a:t>53</a:t>
            </a:fld>
            <a:endParaRPr lang="es-ES"/>
          </a:p>
        </p:txBody>
      </p:sp>
      <p:sp>
        <p:nvSpPr>
          <p:cNvPr id="55300" name="3 CuadroTexto"/>
          <p:cNvSpPr txBox="1">
            <a:spLocks noChangeArrowheads="1"/>
          </p:cNvSpPr>
          <p:nvPr/>
        </p:nvSpPr>
        <p:spPr bwMode="auto">
          <a:xfrm>
            <a:off x="214313" y="1071563"/>
            <a:ext cx="85725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4000" b="1"/>
              <a:t>DEBE SER UNA OBRA INMORTAL</a:t>
            </a:r>
          </a:p>
          <a:p>
            <a:pPr algn="ctr"/>
            <a:endParaRPr lang="es-AR" sz="4000" b="1"/>
          </a:p>
          <a:p>
            <a:pPr algn="ctr"/>
            <a:r>
              <a:rPr lang="es-AR" sz="4000" b="1"/>
              <a:t>QUE PERDURE</a:t>
            </a:r>
          </a:p>
          <a:p>
            <a:pPr algn="ctr"/>
            <a:r>
              <a:rPr lang="es-AR" sz="4000" b="1"/>
              <a:t> </a:t>
            </a:r>
          </a:p>
          <a:p>
            <a:pPr algn="ctr"/>
            <a:r>
              <a:rPr lang="es-AR" sz="4000" b="1"/>
              <a:t>POR GENERACIONES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FF00">
                <a:alpha val="74000"/>
              </a:srgb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1 Imagen" descr="040123_eu_wtc_memorial_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165100"/>
            <a:ext cx="4857750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2 CuadroTexto"/>
          <p:cNvSpPr txBox="1">
            <a:spLocks noChangeArrowheads="1"/>
          </p:cNvSpPr>
          <p:nvPr/>
        </p:nvSpPr>
        <p:spPr bwMode="auto">
          <a:xfrm>
            <a:off x="7143750" y="3714750"/>
            <a:ext cx="17859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000" b="1"/>
              <a:t>ZONA  CERO</a:t>
            </a:r>
          </a:p>
          <a:p>
            <a:endParaRPr lang="es-AR" sz="2000" b="1"/>
          </a:p>
          <a:p>
            <a:r>
              <a:rPr lang="es-AR" sz="2000" b="1"/>
              <a:t>TORRES </a:t>
            </a:r>
          </a:p>
          <a:p>
            <a:r>
              <a:rPr lang="es-AR" sz="2000" b="1"/>
              <a:t>GEMELAS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9708F3-10DA-4B54-93F0-2873EC959563}" type="slidenum">
              <a:rPr lang="es-ES"/>
              <a:pPr>
                <a:defRPr/>
              </a:pPr>
              <a:t>54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1 Imagen" descr="fondobandera LA UNICA BATALLA QUE SE PIERDE ES LA DEL OLVIDO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2 CuadroTexto"/>
          <p:cNvSpPr txBox="1">
            <a:spLocks noChangeArrowheads="1"/>
          </p:cNvSpPr>
          <p:nvPr/>
        </p:nvSpPr>
        <p:spPr bwMode="auto">
          <a:xfrm>
            <a:off x="857250" y="5000625"/>
            <a:ext cx="82867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3200" b="1" i="1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LA UNICA BATALLA QUE SE PIERDE                             ES LA DEL OLVIDO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0" y="428625"/>
            <a:ext cx="4071938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40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MALVINAS</a:t>
            </a:r>
          </a:p>
          <a:p>
            <a:pPr algn="ctr">
              <a:defRPr/>
            </a:pPr>
            <a:r>
              <a:rPr lang="es-AR" sz="40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1982</a:t>
            </a:r>
          </a:p>
        </p:txBody>
      </p:sp>
      <p:pic>
        <p:nvPicPr>
          <p:cNvPr id="5" name="Desarma Y Sangra - Seru Giran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5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E12466-4E95-4D84-A9CE-0B403F1121DA}" type="slidenum">
              <a:rPr lang="es-ES"/>
              <a:pPr>
                <a:defRPr/>
              </a:pPr>
              <a:t>55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276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47)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numSld="5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7651" grpId="0"/>
      <p:bldP spid="27651" grpId="1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1 Imagen" descr="Galtier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285750"/>
            <a:ext cx="3389313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2 CuadroTexto"/>
          <p:cNvSpPr txBox="1">
            <a:spLocks noChangeArrowheads="1"/>
          </p:cNvSpPr>
          <p:nvPr/>
        </p:nvSpPr>
        <p:spPr bwMode="auto">
          <a:xfrm>
            <a:off x="4286250" y="5000625"/>
            <a:ext cx="742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000" b="1">
                <a:solidFill>
                  <a:schemeClr val="bg1"/>
                </a:solidFill>
              </a:rPr>
              <a:t>       LEOPOLDO FORTUNATO </a:t>
            </a:r>
          </a:p>
          <a:p>
            <a:r>
              <a:rPr lang="es-AR" sz="2000" b="1">
                <a:solidFill>
                  <a:schemeClr val="bg1"/>
                </a:solidFill>
              </a:rPr>
              <a:t>                    GALTIERI</a:t>
            </a:r>
          </a:p>
        </p:txBody>
      </p:sp>
      <p:pic>
        <p:nvPicPr>
          <p:cNvPr id="58372" name="3 Imagen" descr="Thatcher-lo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57188"/>
            <a:ext cx="38417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4 CuadroTexto"/>
          <p:cNvSpPr txBox="1">
            <a:spLocks noChangeArrowheads="1"/>
          </p:cNvSpPr>
          <p:nvPr/>
        </p:nvSpPr>
        <p:spPr bwMode="auto">
          <a:xfrm>
            <a:off x="428625" y="5000625"/>
            <a:ext cx="4143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000" b="1"/>
              <a:t>        </a:t>
            </a:r>
            <a:r>
              <a:rPr lang="es-AR" sz="2000" b="1">
                <a:solidFill>
                  <a:schemeClr val="bg1"/>
                </a:solidFill>
              </a:rPr>
              <a:t>MARGHARET THACHER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F21F8F-CEF6-474B-A344-7F7AA9BA95D1}" type="slidenum">
              <a:rPr lang="es-ES"/>
              <a:pPr>
                <a:defRPr/>
              </a:pPr>
              <a:t>56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0">
              <a:srgbClr val="5E9EFF">
                <a:alpha val="2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2 Imagen" descr="soldad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214313"/>
            <a:ext cx="4500563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3 Imagen" descr="prisionero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428750"/>
            <a:ext cx="3714750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4 Imagen" descr="superconexo1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286125"/>
            <a:ext cx="4429125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5 CuadroTexto"/>
          <p:cNvSpPr txBox="1">
            <a:spLocks noChangeArrowheads="1"/>
          </p:cNvSpPr>
          <p:nvPr/>
        </p:nvSpPr>
        <p:spPr bwMode="auto">
          <a:xfrm>
            <a:off x="285750" y="428625"/>
            <a:ext cx="3643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800">
                <a:latin typeface="Comic Sans MS" pitchFamily="66" charset="0"/>
              </a:rPr>
              <a:t>MALVINAS     1982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4BD368-79B7-4DA9-8DBC-C70EB81A4548}" type="slidenum">
              <a:rPr lang="es-ES"/>
              <a:pPr>
                <a:defRPr/>
              </a:pPr>
              <a:t>57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3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86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0">
              <a:srgbClr val="5E9EFF">
                <a:alpha val="2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1 Imagen" descr="Bombardeo al Sheffiel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500063"/>
            <a:ext cx="3436938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2 Imagen" descr="Portaviones Britanico Invencibl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571500"/>
            <a:ext cx="3643312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3 Imagen" descr="ARA General Belgran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3448050"/>
            <a:ext cx="57150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4 CuadroTexto"/>
          <p:cNvSpPr txBox="1">
            <a:spLocks noChangeArrowheads="1"/>
          </p:cNvSpPr>
          <p:nvPr/>
        </p:nvSpPr>
        <p:spPr bwMode="auto">
          <a:xfrm>
            <a:off x="1714500" y="2714625"/>
            <a:ext cx="2071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>
                <a:solidFill>
                  <a:schemeClr val="bg1"/>
                </a:solidFill>
              </a:rPr>
              <a:t>EL INVENCIBLE</a:t>
            </a:r>
          </a:p>
        </p:txBody>
      </p:sp>
      <p:sp>
        <p:nvSpPr>
          <p:cNvPr id="60422" name="5 CuadroTexto"/>
          <p:cNvSpPr txBox="1">
            <a:spLocks noChangeArrowheads="1"/>
          </p:cNvSpPr>
          <p:nvPr/>
        </p:nvSpPr>
        <p:spPr bwMode="auto">
          <a:xfrm>
            <a:off x="5000625" y="2857500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>
                <a:solidFill>
                  <a:schemeClr val="bg1"/>
                </a:solidFill>
              </a:rPr>
              <a:t>SHEFFIELD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3429000" y="3786188"/>
            <a:ext cx="26431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GRAL BELGRANO</a:t>
            </a:r>
          </a:p>
        </p:txBody>
      </p:sp>
      <p:sp>
        <p:nvSpPr>
          <p:cNvPr id="29704" name="7 CuadroTexto"/>
          <p:cNvSpPr txBox="1">
            <a:spLocks noChangeArrowheads="1"/>
          </p:cNvSpPr>
          <p:nvPr/>
        </p:nvSpPr>
        <p:spPr bwMode="auto">
          <a:xfrm>
            <a:off x="6500813" y="3857625"/>
            <a:ext cx="2214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2400" b="1"/>
              <a:t>MALVINAS  </a:t>
            </a:r>
          </a:p>
          <a:p>
            <a:pPr algn="ctr"/>
            <a:endParaRPr lang="es-AR" sz="2400" b="1"/>
          </a:p>
          <a:p>
            <a:pPr algn="ctr"/>
            <a:r>
              <a:rPr lang="es-AR" sz="2400" b="1"/>
              <a:t>1982</a:t>
            </a: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A07F64-E43F-4399-BCFF-F513D4A0F1B6}" type="slidenum">
              <a:rPr lang="es-ES"/>
              <a:pPr>
                <a:defRPr/>
              </a:pPr>
              <a:t>58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97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6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ALVINAS  FINA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1000125"/>
            <a:ext cx="660400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>
            <a:spLocks noChangeArrowheads="1"/>
          </p:cNvSpPr>
          <p:nvPr/>
        </p:nvSpPr>
        <p:spPr bwMode="auto">
          <a:xfrm>
            <a:off x="1428750" y="357188"/>
            <a:ext cx="5929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3600" b="1"/>
              <a:t>RENDICION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96231F-0DCF-4626-B929-0E1394BD0166}" type="slidenum">
              <a:rPr lang="es-ES"/>
              <a:pPr>
                <a:defRPr/>
              </a:pPr>
              <a:t>59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AR" smtClean="0">
              <a:solidFill>
                <a:srgbClr val="7B9899"/>
              </a:solidFill>
            </a:endParaRPr>
          </a:p>
        </p:txBody>
      </p:sp>
      <p:sp>
        <p:nvSpPr>
          <p:cNvPr id="4096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AR" smtClean="0"/>
          </a:p>
        </p:txBody>
      </p:sp>
      <p:pic>
        <p:nvPicPr>
          <p:cNvPr id="40964" name="Picture 4" descr="qnsr_header-righ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6" descr="Logo Que No Se Repit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230505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357188" y="5357813"/>
            <a:ext cx="76041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s-ES" sz="44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www.quenoserepita.com.ar</a:t>
            </a: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80A608-FA04-4543-B20D-6A95BCEA74DB}" type="slidenum">
              <a:rPr lang="es-ES"/>
              <a:pPr>
                <a:defRPr/>
              </a:pPr>
              <a:t>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  <p:bldP spid="3078" grpId="0"/>
      <p:bldP spid="3078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0">
              <a:srgbClr val="5E9EFF">
                <a:alpha val="2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1 Imagen" descr="300px-Monumento_conmemorativo_Guerra_de_las_Malvinas_%28Ushuaia%29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357188"/>
            <a:ext cx="7429500" cy="556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2 CuadroTexto"/>
          <p:cNvSpPr txBox="1">
            <a:spLocks noChangeArrowheads="1"/>
          </p:cNvSpPr>
          <p:nvPr/>
        </p:nvSpPr>
        <p:spPr bwMode="auto">
          <a:xfrm>
            <a:off x="1071563" y="6143625"/>
            <a:ext cx="7643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400" b="1">
                <a:latin typeface="Comic Sans MS" pitchFamily="66" charset="0"/>
              </a:rPr>
              <a:t>MALVINAS     MEMORIAL  USHUAIA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72EDCE-F10B-40B5-9B66-9EC7D12596C5}" type="slidenum">
              <a:rPr lang="es-ES"/>
              <a:pPr>
                <a:defRPr/>
              </a:pPr>
              <a:t>60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rgbClr val="FFC000">
                <a:alpha val="54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2 Imagen" descr="MONUMENTO A LOS CAIDOS EN MALVINA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285750"/>
            <a:ext cx="5500688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>
            <a:off x="2428875" y="5857875"/>
            <a:ext cx="4572000" cy="784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s-ES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Monumento a los Caídos en Malvinas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s-ES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PLAZA SAN MARTIN   BS AS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9E8636-61AD-4F8E-BC07-4A451647DDB4}" type="slidenum">
              <a:rPr lang="es-ES"/>
              <a:pPr>
                <a:defRPr/>
              </a:pPr>
              <a:t>61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0">
              <a:srgbClr val="5E9EFF">
                <a:alpha val="2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Monumento_Caidos_Malvin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61988"/>
            <a:ext cx="8628063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755650" y="5805488"/>
            <a:ext cx="6985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" sz="2400" b="1">
                <a:latin typeface="Comic Sans MS" pitchFamily="66" charset="0"/>
              </a:rPr>
              <a:t>Monumento a los Caídos en Malvinas</a:t>
            </a:r>
          </a:p>
          <a:p>
            <a:pPr algn="ctr" eaLnBrk="1" hangingPunct="1">
              <a:spcBef>
                <a:spcPct val="50000"/>
              </a:spcBef>
            </a:pPr>
            <a:r>
              <a:rPr lang="es-ES" sz="2400" b="1">
                <a:latin typeface="Comic Sans MS" pitchFamily="66" charset="0"/>
              </a:rPr>
              <a:t>PLAZA SAN MARTIN   BS AS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2CD869-506B-4D39-B5FA-90FAB2386811}" type="slidenum">
              <a:rPr lang="es-ES"/>
              <a:pPr>
                <a:defRPr/>
              </a:pPr>
              <a:t>62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60000">
              <a:srgbClr val="5E9EFF">
                <a:alpha val="2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28600"/>
            <a:ext cx="8510588" cy="13255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fld id="{E89CE7A8-A34A-4C31-BC51-36845B90F1D6}" type="slidenum">
              <a:rPr lang="es-ES" smtClean="0">
                <a:solidFill>
                  <a:schemeClr val="accent3">
                    <a:shade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eaLnBrk="1" fontAlgn="auto" hangingPunct="1">
                <a:spcAft>
                  <a:spcPts val="0"/>
                </a:spcAft>
                <a:defRPr/>
              </a:pPr>
              <a:t>63</a:t>
            </a:fld>
            <a:endParaRPr lang="es-ES" smtClean="0">
              <a:solidFill>
                <a:schemeClr val="accent3">
                  <a:shade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3795" name="Picture 4" descr="Monumento_Malvinas_Plaza_San_Martin_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73100"/>
            <a:ext cx="7488237" cy="562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2786063" y="5357813"/>
            <a:ext cx="5072062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s-ES" sz="2000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Monumento a los Caídos en Malvinas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s-ES" sz="2000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PLAZA SAN MARTIN   BS AS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D5E3C7-2A96-45AB-B181-A523329EB40F}" type="slidenum">
              <a:rPr lang="es-ES"/>
              <a:pPr>
                <a:defRPr/>
              </a:pPr>
              <a:t>63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37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AF19E9-C72D-4DA6-A01C-79F4C5338ADA}" type="slidenum">
              <a:rPr lang="es-ES" smtClean="0"/>
              <a:pPr>
                <a:defRPr/>
              </a:pPr>
              <a:t>64</a:t>
            </a:fld>
            <a:endParaRPr lang="es-ES"/>
          </a:p>
        </p:txBody>
      </p:sp>
      <p:pic>
        <p:nvPicPr>
          <p:cNvPr id="4" name="Picture 4" descr="Monumento_Caidos_Malvin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61988"/>
            <a:ext cx="8628063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706CE0-6033-4F11-8AC9-443F9B371121}" type="slidenum">
              <a:rPr lang="es-ES" smtClean="0"/>
              <a:pPr>
                <a:defRPr/>
              </a:pPr>
              <a:t>65</a:t>
            </a:fld>
            <a:endParaRPr lang="es-ES"/>
          </a:p>
        </p:txBody>
      </p:sp>
      <p:pic>
        <p:nvPicPr>
          <p:cNvPr id="4" name="1 Imagen" descr="fondobandera LA UNICA BATALLA QUE SE PIERDE ES LA DEL OLVIDO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4 Rectángulo"/>
          <p:cNvSpPr>
            <a:spLocks noChangeArrowheads="1"/>
          </p:cNvSpPr>
          <p:nvPr/>
        </p:nvSpPr>
        <p:spPr bwMode="auto">
          <a:xfrm>
            <a:off x="0" y="642938"/>
            <a:ext cx="614362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3600" b="1"/>
              <a:t>LA NACION </a:t>
            </a:r>
          </a:p>
          <a:p>
            <a:pPr algn="ctr"/>
            <a:r>
              <a:rPr lang="es-AR" sz="3600" b="1"/>
              <a:t>TAMBIEN RINDE HOMENAJE </a:t>
            </a:r>
          </a:p>
          <a:p>
            <a:pPr algn="ctr"/>
            <a:endParaRPr lang="es-AR" sz="3600" b="1"/>
          </a:p>
          <a:p>
            <a:pPr algn="ctr"/>
            <a:r>
              <a:rPr lang="es-AR" sz="3600" b="1"/>
              <a:t>A LOS QUE GUARDAN </a:t>
            </a:r>
          </a:p>
          <a:p>
            <a:pPr algn="ctr"/>
            <a:r>
              <a:rPr lang="es-AR" sz="3600" b="1"/>
              <a:t>EN SU CUERPO O MEMORIA </a:t>
            </a:r>
          </a:p>
          <a:p>
            <a:pPr algn="ctr"/>
            <a:endParaRPr lang="es-AR" sz="3600" b="1"/>
          </a:p>
          <a:p>
            <a:pPr algn="ctr"/>
            <a:r>
              <a:rPr lang="es-AR" sz="3600" b="1"/>
              <a:t>LAS HUELLAS DEL COMBATE.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0">
              <a:srgbClr val="5E9EFF">
                <a:alpha val="2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Monumento_Caidos_Malvinas_I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285750"/>
            <a:ext cx="45275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6 CuadroTexto"/>
          <p:cNvSpPr txBox="1">
            <a:spLocks noChangeArrowheads="1"/>
          </p:cNvSpPr>
          <p:nvPr/>
        </p:nvSpPr>
        <p:spPr bwMode="auto">
          <a:xfrm>
            <a:off x="0" y="4929188"/>
            <a:ext cx="4643438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ES" sz="2000" b="1">
                <a:solidFill>
                  <a:srgbClr val="002060"/>
                </a:solidFill>
                <a:latin typeface="Comic Sans MS" pitchFamily="66" charset="0"/>
              </a:rPr>
              <a:t>Monumento a los Caídos en Malvinas</a:t>
            </a:r>
          </a:p>
          <a:p>
            <a:pPr algn="ctr" eaLnBrk="1" hangingPunct="1">
              <a:spcBef>
                <a:spcPct val="50000"/>
              </a:spcBef>
            </a:pPr>
            <a:r>
              <a:rPr lang="es-ES" sz="2000" b="1">
                <a:solidFill>
                  <a:srgbClr val="002060"/>
                </a:solidFill>
                <a:latin typeface="Comic Sans MS" pitchFamily="66" charset="0"/>
              </a:rPr>
              <a:t>PLAZA SAN MARTIN   BS AS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22053C-A167-44DD-AE01-A872BED89F27}" type="slidenum">
              <a:rPr lang="es-ES"/>
              <a:pPr>
                <a:defRPr/>
              </a:pPr>
              <a:t>66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27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nuncama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25" y="1571625"/>
            <a:ext cx="71040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Razon de Vivir - Victor Heredia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358188" y="5857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9D29C-DB14-4750-8E2A-3051A2DEE8EC}" type="slidenum">
              <a:rPr lang="es-ES"/>
              <a:pPr>
                <a:defRPr/>
              </a:pPr>
              <a:t>67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CuadroTexto"/>
          <p:cNvSpPr txBox="1"/>
          <p:nvPr/>
        </p:nvSpPr>
        <p:spPr>
          <a:xfrm>
            <a:off x="1714500" y="5000625"/>
            <a:ext cx="5786438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28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HACER MEMORIA </a:t>
            </a:r>
          </a:p>
          <a:p>
            <a:pPr algn="ctr">
              <a:defRPr/>
            </a:pPr>
            <a:r>
              <a:rPr lang="es-AR" sz="28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ES CONSTRUIR FUTURO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1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70)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numSld="6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1 Imagen" descr="260px-Junta_Milita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1203325"/>
            <a:ext cx="6429375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357313" y="5929313"/>
            <a:ext cx="70008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3200" b="1" dirty="0">
                <a:solidFill>
                  <a:schemeClr val="accent4">
                    <a:lumMod val="75000"/>
                  </a:schemeClr>
                </a:solidFill>
              </a:rPr>
              <a:t>LA JUNTA MILITAR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9EBEC6-A904-4B8F-B4A9-6CC6A97235A7}" type="slidenum">
              <a:rPr lang="es-ES"/>
              <a:pPr>
                <a:defRPr/>
              </a:pPr>
              <a:t>68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rgbClr val="FFC000"/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1 Imagen" descr="Falcon_verd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071688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500063" y="2643188"/>
            <a:ext cx="3143250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3600" b="1" dirty="0">
                <a:solidFill>
                  <a:schemeClr val="accent3">
                    <a:lumMod val="50000"/>
                  </a:schemeClr>
                </a:solidFill>
              </a:rPr>
              <a:t>EL FORD FALCON VERDE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1357313" y="428625"/>
            <a:ext cx="65008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4000" b="1" dirty="0">
                <a:solidFill>
                  <a:schemeClr val="accent6">
                    <a:lumMod val="50000"/>
                  </a:schemeClr>
                </a:solidFill>
              </a:rPr>
              <a:t>LA DICTADURA MILITAR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CEC672-B10D-47D9-A9C4-B5ABD337EA85}" type="slidenum">
              <a:rPr lang="es-ES"/>
              <a:pPr>
                <a:defRPr/>
              </a:pPr>
              <a:t>69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3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3 Marcador de contenido" descr="untitled.bmp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53975"/>
            <a:ext cx="9215438" cy="6911975"/>
          </a:xfrm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744EBD-F273-4052-85AD-64B08183ED6A}" type="slidenum">
              <a:rPr lang="es-ES"/>
              <a:pPr>
                <a:defRPr/>
              </a:pPr>
              <a:t>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FFC000"/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1 Imagen" descr="Ballestrino-Ponce-Villaflor-Cartel_de_MP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1357313"/>
            <a:ext cx="6742112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000125" y="5786438"/>
            <a:ext cx="75723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dirty="0"/>
              <a:t>          </a:t>
            </a:r>
            <a:r>
              <a:rPr lang="es-AR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BALLESTRINO               PONCE                 VILLAFLOR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982E10-0EC6-4B96-A0CE-AB93F481711C}" type="slidenum">
              <a:rPr lang="es-ES"/>
              <a:pPr>
                <a:defRPr/>
              </a:pPr>
              <a:t>70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FFC000"/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1 Imagen" descr="monjas francesas Duquet y Domon en la ESM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000125"/>
            <a:ext cx="6884988" cy="464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285875" y="357188"/>
            <a:ext cx="69294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2800" b="1" dirty="0">
                <a:solidFill>
                  <a:schemeClr val="accent2">
                    <a:lumMod val="50000"/>
                  </a:schemeClr>
                </a:solidFill>
              </a:rPr>
              <a:t>LAS MONJAS FRANCESAS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1428750" y="5929313"/>
            <a:ext cx="68580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solidFill>
                  <a:schemeClr val="bg2">
                    <a:lumMod val="25000"/>
                  </a:schemeClr>
                </a:solidFill>
              </a:rPr>
              <a:t>            DUQUET  Y DOMON                                        ESMA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29D508-595E-4DA2-9889-CE620E687390}" type="slidenum">
              <a:rPr lang="es-ES"/>
              <a:pPr>
                <a:defRPr/>
              </a:pPr>
              <a:t>71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FFC000"/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1 Imagen" descr="que digan donde esta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857250"/>
            <a:ext cx="8805863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714375" y="214313"/>
            <a:ext cx="77152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3600" b="1" dirty="0">
                <a:solidFill>
                  <a:schemeClr val="accent3">
                    <a:lumMod val="50000"/>
                  </a:schemeClr>
                </a:solidFill>
              </a:rPr>
              <a:t>DESAPARECIDOS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013A4-FDD2-4432-9933-74E9FADE2469}" type="slidenum">
              <a:rPr lang="es-ES"/>
              <a:pPr>
                <a:defRPr/>
              </a:pPr>
              <a:t>72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4" descr="parqu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557338"/>
            <a:ext cx="8280400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928688" y="5072063"/>
            <a:ext cx="7429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2800" b="1" dirty="0">
                <a:solidFill>
                  <a:schemeClr val="accent2">
                    <a:lumMod val="50000"/>
                  </a:schemeClr>
                </a:solidFill>
              </a:rPr>
              <a:t>PARQUE DE LA MEMORIA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1428750" y="428625"/>
            <a:ext cx="6286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2800" b="1" dirty="0">
                <a:solidFill>
                  <a:schemeClr val="accent6">
                    <a:lumMod val="75000"/>
                  </a:schemeClr>
                </a:solidFill>
              </a:rPr>
              <a:t>IMPLANTACION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BE42EC-6543-42ED-90DA-D6C775A1156C}" type="slidenum">
              <a:rPr lang="es-ES"/>
              <a:pPr>
                <a:defRPr/>
              </a:pPr>
              <a:t>73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4" descr="panoram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628775"/>
            <a:ext cx="838835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2214563" y="5214938"/>
            <a:ext cx="465455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3200" b="1" dirty="0">
                <a:solidFill>
                  <a:schemeClr val="accent2">
                    <a:lumMod val="50000"/>
                  </a:schemeClr>
                </a:solidFill>
              </a:rPr>
              <a:t>PARQUE DE LA MEMORIA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2214563" y="357188"/>
            <a:ext cx="47148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2800" b="1" dirty="0">
                <a:solidFill>
                  <a:schemeClr val="bg2">
                    <a:lumMod val="10000"/>
                  </a:schemeClr>
                </a:solidFill>
              </a:rPr>
              <a:t>MAQUETA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B579AC-4619-47FD-9C48-E42E016AAE30}" type="slidenum">
              <a:rPr lang="es-ES"/>
              <a:pPr>
                <a:defRPr/>
              </a:pPr>
              <a:t>74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4" descr="monumen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557338"/>
            <a:ext cx="777557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000250" y="357188"/>
            <a:ext cx="50006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3600" b="1" dirty="0">
                <a:solidFill>
                  <a:schemeClr val="accent6">
                    <a:lumMod val="75000"/>
                  </a:schemeClr>
                </a:solidFill>
              </a:rPr>
              <a:t>RECORRIDO DEL PROYECTO</a:t>
            </a:r>
          </a:p>
        </p:txBody>
      </p:sp>
      <p:sp>
        <p:nvSpPr>
          <p:cNvPr id="4" name="3 Rectángulo"/>
          <p:cNvSpPr/>
          <p:nvPr/>
        </p:nvSpPr>
        <p:spPr>
          <a:xfrm>
            <a:off x="1785938" y="4929188"/>
            <a:ext cx="598170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AR" sz="3600" b="1" dirty="0">
                <a:solidFill>
                  <a:schemeClr val="accent2">
                    <a:lumMod val="50000"/>
                  </a:schemeClr>
                </a:solidFill>
              </a:rPr>
              <a:t>PARQUE DE LA MEMORIA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BA5BCA-2520-4CED-BD0C-7CD9023467C5}" type="slidenum">
              <a:rPr lang="es-ES"/>
              <a:pPr>
                <a:defRPr/>
              </a:pPr>
              <a:t>75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7" name="Picture 4" descr="monumen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777557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B3B843-4DE8-442B-B748-EBB4810900F4}" type="slidenum">
              <a:rPr lang="es-ES" smtClean="0"/>
              <a:pPr>
                <a:defRPr/>
              </a:pPr>
              <a:t>76</a:t>
            </a:fld>
            <a:endParaRPr lang="es-ES"/>
          </a:p>
        </p:txBody>
      </p:sp>
      <p:pic>
        <p:nvPicPr>
          <p:cNvPr id="78852" name="Picture 4" descr="dennisoppenheim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357563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4" descr="fontes-claudia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0"/>
            <a:ext cx="2857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Picture 4" descr="leovinci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0"/>
            <a:ext cx="25622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4" descr="marieoensanz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595563"/>
            <a:ext cx="3857625" cy="426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4" descr="robertoaisenberg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8" y="2892425"/>
            <a:ext cx="5357812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 descr="dennisoppenheim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97100" y="0"/>
            <a:ext cx="6946900" cy="6286500"/>
          </a:xfrm>
          <a:noFill/>
        </p:spPr>
      </p:pic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1357313" y="6400800"/>
            <a:ext cx="6337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s-ES" sz="2400" b="1" dirty="0">
                <a:solidFill>
                  <a:schemeClr val="accent1">
                    <a:lumMod val="50000"/>
                  </a:schemeClr>
                </a:solidFill>
              </a:rPr>
              <a:t>Monumento al escape </a:t>
            </a:r>
          </a:p>
        </p:txBody>
      </p:sp>
      <p:sp>
        <p:nvSpPr>
          <p:cNvPr id="38916" name="Text Box 6"/>
          <p:cNvSpPr txBox="1">
            <a:spLocks noChangeArrowheads="1"/>
          </p:cNvSpPr>
          <p:nvPr/>
        </p:nvSpPr>
        <p:spPr bwMode="auto">
          <a:xfrm>
            <a:off x="5795963" y="5516563"/>
            <a:ext cx="2592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s-E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DENNIS OPPENHEIM 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16651-6FBD-4505-9E7D-2EE50AF66D40}" type="slidenum">
              <a:rPr lang="es-ES"/>
              <a:pPr>
                <a:defRPr/>
              </a:pPr>
              <a:t>77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4" descr="robertoaisenber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100"/>
            <a:ext cx="8353425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1495E-A1A4-43E0-8044-A8C1CC598F01}" type="slidenum">
              <a:rPr lang="es-ES"/>
              <a:pPr>
                <a:defRPr/>
              </a:pPr>
              <a:t>78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0901" name="4 CuadroTexto"/>
          <p:cNvSpPr txBox="1">
            <a:spLocks noChangeArrowheads="1"/>
          </p:cNvSpPr>
          <p:nvPr/>
        </p:nvSpPr>
        <p:spPr bwMode="auto">
          <a:xfrm>
            <a:off x="6286500" y="5643563"/>
            <a:ext cx="2214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400">
                <a:solidFill>
                  <a:schemeClr val="bg1"/>
                </a:solidFill>
              </a:rPr>
              <a:t>SIN TITULO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4" descr="fontes-claudia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179763" y="0"/>
            <a:ext cx="5964237" cy="6858000"/>
          </a:xfrm>
          <a:noFill/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D8CFDC-2863-49A7-BFFC-35EDCD88B44F}" type="slidenum">
              <a:rPr lang="es-ES"/>
              <a:pPr>
                <a:defRPr/>
              </a:pPr>
              <a:t>79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1925" name="4 CuadroTexto"/>
          <p:cNvSpPr txBox="1">
            <a:spLocks noChangeArrowheads="1"/>
          </p:cNvSpPr>
          <p:nvPr/>
        </p:nvSpPr>
        <p:spPr bwMode="auto">
          <a:xfrm>
            <a:off x="500063" y="1000125"/>
            <a:ext cx="4214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000"/>
              <a:t>RETRATO DE PABLO MIGUEZ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071563" y="1857375"/>
            <a:ext cx="6643687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4800" b="1" dirty="0">
                <a:solidFill>
                  <a:schemeClr val="accent5">
                    <a:lumMod val="50000"/>
                  </a:schemeClr>
                </a:solidFill>
              </a:rPr>
              <a:t>MONUMENTO AL SOLDADO DESCONOCIDO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4E1C4B-6593-4A73-8926-421E8E6622D8}" type="slidenum">
              <a:rPr lang="es-ES"/>
              <a:pPr>
                <a:defRPr/>
              </a:pPr>
              <a:t>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xit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4" descr="leovinc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0"/>
            <a:ext cx="4556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0CA084-C5CB-4C03-9AAE-57C2343B20DC}" type="slidenum">
              <a:rPr lang="es-ES"/>
              <a:pPr>
                <a:defRPr/>
              </a:pPr>
              <a:t>80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6715125" y="3357563"/>
            <a:ext cx="2857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2800" dirty="0">
                <a:solidFill>
                  <a:schemeClr val="accent2">
                    <a:lumMod val="75000"/>
                  </a:schemeClr>
                </a:solidFill>
              </a:rPr>
              <a:t>PRESENCIA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 descr="marieoensanz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9438" y="333375"/>
            <a:ext cx="5603875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A5927-155C-4DF2-AAB0-3FAEAF357411}" type="slidenum">
              <a:rPr lang="es-ES"/>
              <a:pPr>
                <a:defRPr/>
              </a:pPr>
              <a:t>81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6429375" y="2571750"/>
            <a:ext cx="27146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2000" b="1" dirty="0">
                <a:solidFill>
                  <a:schemeClr val="bg2">
                    <a:lumMod val="25000"/>
                  </a:schemeClr>
                </a:solidFill>
              </a:rPr>
              <a:t>PENSAR …..</a:t>
            </a:r>
          </a:p>
          <a:p>
            <a:pPr>
              <a:defRPr/>
            </a:pPr>
            <a:r>
              <a:rPr lang="es-AR" sz="2000" b="1" dirty="0">
                <a:solidFill>
                  <a:schemeClr val="bg2">
                    <a:lumMod val="25000"/>
                  </a:schemeClr>
                </a:solidFill>
              </a:rPr>
              <a:t>ES UN HECHO REVOLUCIONARIO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1 Imagen" descr="Zapatillas foro justicia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730250"/>
            <a:ext cx="2389188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2 CuadroTexto"/>
          <p:cNvSpPr txBox="1">
            <a:spLocks noChangeArrowheads="1"/>
          </p:cNvSpPr>
          <p:nvPr/>
        </p:nvSpPr>
        <p:spPr bwMode="auto">
          <a:xfrm>
            <a:off x="357188" y="214313"/>
            <a:ext cx="7143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3200" b="1"/>
              <a:t>30  De diciembre de 2004</a:t>
            </a:r>
          </a:p>
        </p:txBody>
      </p:sp>
      <p:sp>
        <p:nvSpPr>
          <p:cNvPr id="80900" name="3 Rectángulo"/>
          <p:cNvSpPr>
            <a:spLocks noChangeArrowheads="1"/>
          </p:cNvSpPr>
          <p:nvPr/>
        </p:nvSpPr>
        <p:spPr bwMode="auto">
          <a:xfrm>
            <a:off x="928688" y="3357563"/>
            <a:ext cx="4000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AR" sz="2800" b="1"/>
              <a:t>Nunca mas Cromañon</a:t>
            </a:r>
          </a:p>
        </p:txBody>
      </p:sp>
      <p:sp>
        <p:nvSpPr>
          <p:cNvPr id="80901" name="4 Rectángulo"/>
          <p:cNvSpPr>
            <a:spLocks noChangeArrowheads="1"/>
          </p:cNvSpPr>
          <p:nvPr/>
        </p:nvSpPr>
        <p:spPr bwMode="auto">
          <a:xfrm>
            <a:off x="214313" y="3857625"/>
            <a:ext cx="5929312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es-AR" dirty="0"/>
          </a:p>
          <a:p>
            <a:pPr>
              <a:defRPr/>
            </a:pPr>
            <a:r>
              <a:rPr lang="es-AR" sz="2000" b="1" dirty="0">
                <a:solidFill>
                  <a:schemeClr val="accent1">
                    <a:lumMod val="75000"/>
                  </a:schemeClr>
                </a:solidFill>
              </a:rPr>
              <a:t>QUE NO SE REPITA</a:t>
            </a:r>
          </a:p>
          <a:p>
            <a:pPr>
              <a:defRPr/>
            </a:pPr>
            <a:r>
              <a:rPr lang="es-AR" sz="2000" b="1" dirty="0">
                <a:solidFill>
                  <a:schemeClr val="accent1">
                    <a:lumMod val="75000"/>
                  </a:schemeClr>
                </a:solidFill>
              </a:rPr>
              <a:t>JUSTICIA  POR LA MASACRE DE CROMAÑON</a:t>
            </a:r>
          </a:p>
          <a:p>
            <a:pPr>
              <a:defRPr/>
            </a:pPr>
            <a:r>
              <a:rPr lang="es-AR" sz="2000" b="1" dirty="0">
                <a:solidFill>
                  <a:schemeClr val="accent1">
                    <a:lumMod val="75000"/>
                  </a:schemeClr>
                </a:solidFill>
              </a:rPr>
              <a:t>CAMBIAR ESTA REALIDAD</a:t>
            </a:r>
          </a:p>
          <a:p>
            <a:pPr>
              <a:defRPr/>
            </a:pPr>
            <a:r>
              <a:rPr lang="es-AR" sz="2000" b="1" dirty="0">
                <a:solidFill>
                  <a:schemeClr val="accent1">
                    <a:lumMod val="75000"/>
                  </a:schemeClr>
                </a:solidFill>
              </a:rPr>
              <a:t>FAMILIAS POR LA VIDA</a:t>
            </a:r>
          </a:p>
          <a:p>
            <a:pPr>
              <a:defRPr/>
            </a:pPr>
            <a:r>
              <a:rPr lang="es-AR" sz="2000" b="1" dirty="0">
                <a:solidFill>
                  <a:schemeClr val="accent1">
                    <a:lumMod val="75000"/>
                  </a:schemeClr>
                </a:solidFill>
              </a:rPr>
              <a:t>APHAC</a:t>
            </a:r>
          </a:p>
          <a:p>
            <a:pPr>
              <a:defRPr/>
            </a:pPr>
            <a:r>
              <a:rPr lang="es-AR" sz="2000" b="1" dirty="0">
                <a:solidFill>
                  <a:schemeClr val="accent1">
                    <a:lumMod val="75000"/>
                  </a:schemeClr>
                </a:solidFill>
              </a:rPr>
              <a:t>AVISAR</a:t>
            </a:r>
          </a:p>
        </p:txBody>
      </p:sp>
      <p:pic>
        <p:nvPicPr>
          <p:cNvPr id="6" name="Picture 6" descr="Logo Que No Se Repit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88" y="857250"/>
            <a:ext cx="24526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3" name="6 Imagen" descr="invitacion 3.bmp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15063" y="3694113"/>
            <a:ext cx="2671762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FITO PAEZ YO VENGO A OFRECER MI CORAZ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501063" y="6000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14FBED-7C54-43D6-8300-2C669F46B4DB}" type="slidenum">
              <a:rPr lang="es-ES"/>
              <a:pPr>
                <a:defRPr/>
              </a:pPr>
              <a:t>82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09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numSld="16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80899" grpId="0"/>
      <p:bldP spid="80900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1 Imagen" descr="35301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785813"/>
            <a:ext cx="7643812" cy="510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714375" y="6000750"/>
            <a:ext cx="80010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ECEB03-8D99-4426-A64E-620118DF43D8}" type="slidenum">
              <a:rPr lang="es-ES"/>
              <a:pPr>
                <a:defRPr/>
              </a:pPr>
              <a:t>83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1 Imagen" descr="35306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642938"/>
            <a:ext cx="8072437" cy="533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1071563" y="6072188"/>
            <a:ext cx="7072312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6A9B77-3509-4C28-80E5-DA808575CB07}" type="slidenum">
              <a:rPr lang="es-ES"/>
              <a:pPr>
                <a:defRPr/>
              </a:pPr>
              <a:t>84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1 Imagen" descr="chicos sobre la call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285750"/>
            <a:ext cx="412908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1000125" y="6072188"/>
            <a:ext cx="81438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B1041-E0B5-435E-A084-F577FB934B00}" type="slidenum">
              <a:rPr lang="es-ES"/>
              <a:pPr>
                <a:defRPr/>
              </a:pPr>
              <a:t>85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1 Imagen" descr="FOTO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714375"/>
            <a:ext cx="785812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857250" y="6000750"/>
            <a:ext cx="7786688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FB1A4-BBD5-490C-97E8-0EE6A2C107E8}" type="slidenum">
              <a:rPr lang="es-ES"/>
              <a:pPr>
                <a:defRPr/>
              </a:pPr>
              <a:t>86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1 Imagen" descr="FOTO 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57188"/>
            <a:ext cx="825182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642938" y="5929313"/>
            <a:ext cx="81438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11255-2B87-48E3-A477-D2FF377BAB0F}" type="slidenum">
              <a:rPr lang="es-ES"/>
              <a:pPr>
                <a:defRPr/>
              </a:pPr>
              <a:t>87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6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1 Imagen" descr="FOTO 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254000"/>
            <a:ext cx="3319463" cy="553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785813" y="6072188"/>
            <a:ext cx="785812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263838-3D20-4A92-BBF6-BBAE41ED8C5B}" type="slidenum">
              <a:rPr lang="es-ES"/>
              <a:pPr>
                <a:defRPr/>
              </a:pPr>
              <a:t>88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1500188" y="2000250"/>
            <a:ext cx="650081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6000" b="1">
                <a:solidFill>
                  <a:schemeClr val="accent1"/>
                </a:solidFill>
              </a:rPr>
              <a:t>REACCIONES ESPONTANEAS</a:t>
            </a:r>
            <a:endParaRPr lang="es-AR" sz="6000">
              <a:solidFill>
                <a:schemeClr val="accent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1571625" y="4286250"/>
            <a:ext cx="63579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AR" sz="2800" b="1" dirty="0">
                <a:solidFill>
                  <a:schemeClr val="accent5">
                    <a:lumMod val="50000"/>
                  </a:schemeClr>
                </a:solidFill>
              </a:rPr>
              <a:t>QUE OFRECIERON SU CORAZON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A1A1B-992D-4D22-B851-BE94C2FD6D60}" type="slidenum">
              <a:rPr lang="es-ES"/>
              <a:pPr>
                <a:defRPr/>
              </a:pPr>
              <a:t>89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3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200px-Landsoldat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357188"/>
            <a:ext cx="4094162" cy="617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7"/>
          <p:cNvSpPr txBox="1">
            <a:spLocks noChangeArrowheads="1"/>
          </p:cNvSpPr>
          <p:nvPr/>
        </p:nvSpPr>
        <p:spPr bwMode="auto">
          <a:xfrm>
            <a:off x="6858000" y="4572000"/>
            <a:ext cx="2286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" sz="2800" b="1">
                <a:latin typeface="Comic Sans MS" pitchFamily="66" charset="0"/>
              </a:rPr>
              <a:t>Soldado desconocido Dinamarca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15F2F7-3146-49E8-9D41-05D6009FEA5A}" type="slidenum">
              <a:rPr lang="es-ES"/>
              <a:pPr>
                <a:defRPr/>
              </a:pPr>
              <a:t>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8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4 Imagen" descr="fotos es el santuari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785813"/>
            <a:ext cx="4016375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5 CuadroTexto"/>
          <p:cNvSpPr txBox="1">
            <a:spLocks noChangeArrowheads="1"/>
          </p:cNvSpPr>
          <p:nvPr/>
        </p:nvSpPr>
        <p:spPr bwMode="auto">
          <a:xfrm>
            <a:off x="928688" y="4857750"/>
            <a:ext cx="6858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AR" sz="3600" b="1"/>
              <a:t> </a:t>
            </a:r>
          </a:p>
        </p:txBody>
      </p:sp>
      <p:sp>
        <p:nvSpPr>
          <p:cNvPr id="5" name="4 Rectángulo"/>
          <p:cNvSpPr/>
          <p:nvPr/>
        </p:nvSpPr>
        <p:spPr>
          <a:xfrm>
            <a:off x="642938" y="5929313"/>
            <a:ext cx="80010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617BF-410F-443F-B3B1-76E9050C2968}" type="slidenum">
              <a:rPr lang="es-ES"/>
              <a:pPr>
                <a:defRPr/>
              </a:pPr>
              <a:t>90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Imagen 2" descr="croma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642938"/>
            <a:ext cx="68580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1214438" y="4857750"/>
            <a:ext cx="68580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B01E32-4C4C-490A-A677-88DF4EF4EACF}" type="slidenum">
              <a:rPr lang="es-ES"/>
              <a:pPr>
                <a:defRPr/>
              </a:pPr>
              <a:t>91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FOTO 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642938"/>
            <a:ext cx="6786563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857250" y="5857875"/>
            <a:ext cx="714375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0C9814-E731-422F-B2C1-F208C92B614B}" type="slidenum">
              <a:rPr lang="es-ES"/>
              <a:pPr>
                <a:defRPr/>
              </a:pPr>
              <a:t>92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santuario 03 01 0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785813"/>
            <a:ext cx="7500938" cy="497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714375" y="5857875"/>
            <a:ext cx="74295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BEB54-4C78-4CFB-8B89-6A41153322F6}" type="slidenum">
              <a:rPr lang="es-ES"/>
              <a:pPr>
                <a:defRPr/>
              </a:pPr>
              <a:t>93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1 Imagen" descr="1167183226_f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0" y="1041400"/>
            <a:ext cx="63500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1000125" y="5857875"/>
            <a:ext cx="7072313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EC83E4-01B1-410F-8415-1026205E6CE8}" type="slidenum">
              <a:rPr lang="es-ES"/>
              <a:pPr>
                <a:defRPr/>
              </a:pPr>
              <a:t>94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29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2" dur="5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santuario_02 01 0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571500"/>
            <a:ext cx="7858125" cy="524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785813" y="5929313"/>
            <a:ext cx="7929562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6810AA-3939-4682-982E-060EA1932BEF}" type="slidenum">
              <a:rPr lang="es-ES"/>
              <a:pPr>
                <a:defRPr/>
              </a:pPr>
              <a:t>95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2 Imagen" descr="Bergoglio 30 01 0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928688"/>
            <a:ext cx="708342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>
            <a:off x="1000125" y="5857875"/>
            <a:ext cx="714375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b="1" dirty="0">
                <a:latin typeface="Arial Rounded MT Bold" pitchFamily="34" charset="0"/>
              </a:rPr>
              <a:t>CROMAÑON</a:t>
            </a:r>
            <a:r>
              <a:rPr lang="es-AR" dirty="0"/>
              <a:t>                                                 </a:t>
            </a:r>
            <a:r>
              <a:rPr lang="es-AR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B37F84-F586-41E8-996C-FA1D002C9FBB}" type="slidenum">
              <a:rPr lang="es-ES"/>
              <a:pPr>
                <a:defRPr/>
              </a:pPr>
              <a:t>96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bandera 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4332288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bandera 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25" y="285750"/>
            <a:ext cx="34385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 descr="bandera 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50" y="285750"/>
            <a:ext cx="2643188" cy="366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4857750" y="5000625"/>
            <a:ext cx="45720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AR" sz="3200" b="1" dirty="0">
                <a:latin typeface="Arial Rounded MT Bold" pitchFamily="34" charset="0"/>
              </a:rPr>
              <a:t>CROMAÑON</a:t>
            </a:r>
            <a:r>
              <a:rPr lang="es-AR" sz="3200" dirty="0"/>
              <a:t>                                                 </a:t>
            </a:r>
            <a:r>
              <a:rPr lang="es-AR" sz="3200" b="1" i="1" dirty="0">
                <a:solidFill>
                  <a:schemeClr val="bg2">
                    <a:lumMod val="10000"/>
                  </a:schemeClr>
                </a:solidFill>
              </a:rPr>
              <a:t>QUE NO SE REPITA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F897B5-AA65-402D-B888-4376053F2AF9}" type="slidenum">
              <a:rPr lang="es-ES"/>
              <a:pPr>
                <a:defRPr/>
              </a:pPr>
              <a:t>97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1 Imagen" descr="a 10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75" y="357188"/>
            <a:ext cx="4446588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55D053-0F73-437C-8C1F-7C57500427CE}" type="slidenum">
              <a:rPr lang="es-ES"/>
              <a:pPr>
                <a:defRPr/>
              </a:pPr>
              <a:t>98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4" descr="PROYECTO ONAB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549275"/>
            <a:ext cx="8126412" cy="564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B1729-5F50-47B0-8F05-EB8CA1B84E69}" type="slidenum">
              <a:rPr lang="es-ES"/>
              <a:pPr>
                <a:defRPr/>
              </a:pPr>
              <a:t>99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1816</TotalTime>
  <Words>1151</Words>
  <Application>Microsoft Office PowerPoint</Application>
  <PresentationFormat>Presentación en pantalla (4:3)</PresentationFormat>
  <Paragraphs>437</Paragraphs>
  <Slides>178</Slides>
  <Notes>1</Notes>
  <HiddenSlides>0</HiddenSlides>
  <MMClips>9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178</vt:i4>
      </vt:variant>
    </vt:vector>
  </HeadingPairs>
  <TitlesOfParts>
    <vt:vector size="179" baseType="lpstr">
      <vt:lpstr>Tema de Office</vt:lpstr>
      <vt:lpstr>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Diapositiva 82</vt:lpstr>
      <vt:lpstr>Diapositiva 83</vt:lpstr>
      <vt:lpstr>Diapositiva 84</vt:lpstr>
      <vt:lpstr>Diapositiva 85</vt:lpstr>
      <vt:lpstr>Diapositiva 86</vt:lpstr>
      <vt:lpstr>Diapositiva 87</vt:lpstr>
      <vt:lpstr>Diapositiva 88</vt:lpstr>
      <vt:lpstr>Diapositiva 89</vt:lpstr>
      <vt:lpstr>Diapositiva 90</vt:lpstr>
      <vt:lpstr>Diapositiva 91</vt:lpstr>
      <vt:lpstr>Diapositiva 92</vt:lpstr>
      <vt:lpstr>Diapositiva 93</vt:lpstr>
      <vt:lpstr>Diapositiva 94</vt:lpstr>
      <vt:lpstr>Diapositiva 95</vt:lpstr>
      <vt:lpstr>Diapositiva 96</vt:lpstr>
      <vt:lpstr>Diapositiva 97</vt:lpstr>
      <vt:lpstr>Diapositiva 98</vt:lpstr>
      <vt:lpstr>Diapositiva 99</vt:lpstr>
      <vt:lpstr>Diapositiva 100</vt:lpstr>
      <vt:lpstr>Diapositiva 101</vt:lpstr>
      <vt:lpstr>Diapositiva 102</vt:lpstr>
      <vt:lpstr>Diapositiva 103</vt:lpstr>
      <vt:lpstr>Diapositiva 104</vt:lpstr>
      <vt:lpstr>Diapositiva 105</vt:lpstr>
      <vt:lpstr>Diapositiva 106</vt:lpstr>
      <vt:lpstr>Diapositiva 107</vt:lpstr>
      <vt:lpstr>Diapositiva 108</vt:lpstr>
      <vt:lpstr>Diapositiva 109</vt:lpstr>
      <vt:lpstr>Diapositiva 110</vt:lpstr>
      <vt:lpstr>Diapositiva 111</vt:lpstr>
      <vt:lpstr>Diapositiva 112</vt:lpstr>
      <vt:lpstr>Diapositiva 113</vt:lpstr>
      <vt:lpstr>Diapositiva 114</vt:lpstr>
      <vt:lpstr>Diapositiva 115</vt:lpstr>
      <vt:lpstr>Diapositiva 116</vt:lpstr>
      <vt:lpstr>Diapositiva 117</vt:lpstr>
      <vt:lpstr>Diapositiva 118</vt:lpstr>
      <vt:lpstr>Diapositiva 119</vt:lpstr>
      <vt:lpstr>Diapositiva 120</vt:lpstr>
      <vt:lpstr>Diapositiva 121</vt:lpstr>
      <vt:lpstr>Diapositiva 122</vt:lpstr>
      <vt:lpstr>Diapositiva 123</vt:lpstr>
      <vt:lpstr>Diapositiva 124</vt:lpstr>
      <vt:lpstr>Diapositiva 125</vt:lpstr>
      <vt:lpstr>Diapositiva 126</vt:lpstr>
      <vt:lpstr>Diapositiva 127</vt:lpstr>
      <vt:lpstr>Bosque en memoria de los chicos de  República Cromagnon</vt:lpstr>
      <vt:lpstr>Diapositiva 129</vt:lpstr>
      <vt:lpstr>acercamiento satelital</vt:lpstr>
      <vt:lpstr>Diapositiva 131</vt:lpstr>
      <vt:lpstr>Diapositiva 132</vt:lpstr>
      <vt:lpstr>Diapositiva 133</vt:lpstr>
      <vt:lpstr>11 de julio de 2005. (5) El GCBA procede a retirar los alambrados colocados en 1988 y coloca nuevos sobre los límites del club, con la presencia de Malnatti [CQC] y representantes de la Asociación Amigos del Lago de Palermo y de la Procuración General del GCBA. </vt:lpstr>
      <vt:lpstr>11 de julio de 2005. (2) El GCBA procede a retirar el alambrado colocado en 1988 y coloca otro nuevo sobre los límites del club</vt:lpstr>
      <vt:lpstr>Ensanche del Parque 3 de Febrero. Proyecto de Carlos Thays. 1892</vt:lpstr>
      <vt:lpstr>Diapositiva 137</vt:lpstr>
      <vt:lpstr>Diapositiva 138</vt:lpstr>
      <vt:lpstr>proyecto bosque Cromagnon 2006 / estudio Thays (2)</vt:lpstr>
      <vt:lpstr>proyecto bosque Cromagnon 2006 / estudio Thays (3)</vt:lpstr>
      <vt:lpstr>proyecto bosque Cromagnon 2006 / estudio Thays (4)</vt:lpstr>
      <vt:lpstr>Diapositiva 142</vt:lpstr>
      <vt:lpstr>Diapositiva 143</vt:lpstr>
      <vt:lpstr>Diapositiva 144</vt:lpstr>
      <vt:lpstr>Diapositiva 145</vt:lpstr>
      <vt:lpstr>Diapositiva 146</vt:lpstr>
      <vt:lpstr>Diapositiva 147</vt:lpstr>
      <vt:lpstr>Diapositiva 148</vt:lpstr>
      <vt:lpstr>Diapositiva 149</vt:lpstr>
      <vt:lpstr>Diapositiva 150</vt:lpstr>
      <vt:lpstr>Diapositiva 151</vt:lpstr>
      <vt:lpstr>Diapositiva 152</vt:lpstr>
      <vt:lpstr>Diapositiva 153</vt:lpstr>
      <vt:lpstr>Diapositiva 154</vt:lpstr>
      <vt:lpstr>Diapositiva 155</vt:lpstr>
      <vt:lpstr>Diapositiva 156</vt:lpstr>
      <vt:lpstr>Diapositiva 157</vt:lpstr>
      <vt:lpstr>Diapositiva 158</vt:lpstr>
      <vt:lpstr>Diapositiva 159</vt:lpstr>
      <vt:lpstr>Diapositiva 160</vt:lpstr>
      <vt:lpstr>Diapositiva 161</vt:lpstr>
      <vt:lpstr>Diapositiva 162</vt:lpstr>
      <vt:lpstr>Diapositiva 163</vt:lpstr>
      <vt:lpstr>Diapositiva 164</vt:lpstr>
      <vt:lpstr>Diapositiva 165</vt:lpstr>
      <vt:lpstr>Diapositiva 166</vt:lpstr>
      <vt:lpstr>Diapositiva 167</vt:lpstr>
      <vt:lpstr>Diapositiva 168</vt:lpstr>
      <vt:lpstr>Diapositiva 169</vt:lpstr>
      <vt:lpstr>Diapositiva 170</vt:lpstr>
      <vt:lpstr>Diapositiva 171</vt:lpstr>
      <vt:lpstr>Diapositiva 172</vt:lpstr>
      <vt:lpstr>Diapositiva 173</vt:lpstr>
      <vt:lpstr>Diapositiva 174</vt:lpstr>
      <vt:lpstr>Diapositiva 175</vt:lpstr>
      <vt:lpstr>Diapositiva 176</vt:lpstr>
      <vt:lpstr>Diapositiva 177</vt:lpstr>
      <vt:lpstr>Diapositiva 178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 NO SE REPITA</dc:title>
  <dc:creator>Raul Morales</dc:creator>
  <cp:lastModifiedBy>Fernando Perez Ferretti</cp:lastModifiedBy>
  <cp:revision>162</cp:revision>
  <dcterms:created xsi:type="dcterms:W3CDTF">2007-05-21T01:37:55Z</dcterms:created>
  <dcterms:modified xsi:type="dcterms:W3CDTF">2007-06-10T23:14:31Z</dcterms:modified>
</cp:coreProperties>
</file>